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256" r:id="rId5"/>
    <p:sldId id="277" r:id="rId6"/>
    <p:sldId id="258" r:id="rId7"/>
    <p:sldId id="293" r:id="rId8"/>
    <p:sldId id="290" r:id="rId9"/>
    <p:sldId id="264" r:id="rId10"/>
    <p:sldId id="268" r:id="rId11"/>
    <p:sldId id="294" r:id="rId12"/>
    <p:sldId id="306" r:id="rId13"/>
    <p:sldId id="296" r:id="rId14"/>
    <p:sldId id="297" r:id="rId15"/>
    <p:sldId id="298" r:id="rId16"/>
    <p:sldId id="299" r:id="rId17"/>
    <p:sldId id="300" r:id="rId18"/>
    <p:sldId id="301" r:id="rId19"/>
    <p:sldId id="307" r:id="rId20"/>
    <p:sldId id="302" r:id="rId21"/>
    <p:sldId id="286" r:id="rId22"/>
    <p:sldId id="303" r:id="rId23"/>
    <p:sldId id="304" r:id="rId24"/>
    <p:sldId id="305" r:id="rId25"/>
    <p:sldId id="2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48DCA-F709-410B-9B79-E44BD8DABCF7}" v="36" dt="2024-10-28T14:07:36.686"/>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204" autoAdjust="0"/>
  </p:normalViewPr>
  <p:slideViewPr>
    <p:cSldViewPr snapToGrid="0">
      <p:cViewPr varScale="1">
        <p:scale>
          <a:sx n="73" d="100"/>
          <a:sy n="73" d="100"/>
        </p:scale>
        <p:origin x="998" y="7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tuja Sonawane" userId="6ccffe63bcae64ed" providerId="LiveId" clId="{16048DCA-F709-410B-9B79-E44BD8DABCF7}"/>
    <pc:docChg chg="undo custSel addSld delSld modSld modMainMaster">
      <pc:chgData name="Rutuja Sonawane" userId="6ccffe63bcae64ed" providerId="LiveId" clId="{16048DCA-F709-410B-9B79-E44BD8DABCF7}" dt="2024-10-28T14:07:53.287" v="565" actId="14100"/>
      <pc:docMkLst>
        <pc:docMk/>
      </pc:docMkLst>
      <pc:sldChg chg="addSp delSp modSp mod modClrScheme chgLayout">
        <pc:chgData name="Rutuja Sonawane" userId="6ccffe63bcae64ed" providerId="LiveId" clId="{16048DCA-F709-410B-9B79-E44BD8DABCF7}" dt="2024-10-28T13:50:41.278" v="408" actId="478"/>
        <pc:sldMkLst>
          <pc:docMk/>
          <pc:sldMk cId="1642425379" sldId="256"/>
        </pc:sldMkLst>
        <pc:spChg chg="mod">
          <ac:chgData name="Rutuja Sonawane" userId="6ccffe63bcae64ed" providerId="LiveId" clId="{16048DCA-F709-410B-9B79-E44BD8DABCF7}" dt="2024-10-28T13:50:37.572" v="407"/>
          <ac:spMkLst>
            <pc:docMk/>
            <pc:sldMk cId="1642425379" sldId="256"/>
            <ac:spMk id="2" creationId="{216815C6-3AD0-46E6-A74A-1967BD91AF50}"/>
          </ac:spMkLst>
        </pc:spChg>
        <pc:spChg chg="add del mod">
          <ac:chgData name="Rutuja Sonawane" userId="6ccffe63bcae64ed" providerId="LiveId" clId="{16048DCA-F709-410B-9B79-E44BD8DABCF7}" dt="2024-10-28T13:27:03.736" v="278" actId="931"/>
          <ac:spMkLst>
            <pc:docMk/>
            <pc:sldMk cId="1642425379" sldId="256"/>
            <ac:spMk id="5" creationId="{D2165F25-CD86-24DE-B592-BB5341282772}"/>
          </ac:spMkLst>
        </pc:spChg>
        <pc:spChg chg="add del mod">
          <ac:chgData name="Rutuja Sonawane" userId="6ccffe63bcae64ed" providerId="LiveId" clId="{16048DCA-F709-410B-9B79-E44BD8DABCF7}" dt="2024-10-28T13:26:37.515" v="276" actId="34307"/>
          <ac:spMkLst>
            <pc:docMk/>
            <pc:sldMk cId="1642425379" sldId="256"/>
            <ac:spMk id="7" creationId="{26D67825-B85B-B63C-97B4-12239300F088}"/>
          </ac:spMkLst>
        </pc:spChg>
        <pc:spChg chg="add del mod">
          <ac:chgData name="Rutuja Sonawane" userId="6ccffe63bcae64ed" providerId="LiveId" clId="{16048DCA-F709-410B-9B79-E44BD8DABCF7}" dt="2024-10-28T13:27:16.367" v="279" actId="931"/>
          <ac:spMkLst>
            <pc:docMk/>
            <pc:sldMk cId="1642425379" sldId="256"/>
            <ac:spMk id="9" creationId="{81984832-E675-CC03-233E-460F2E3CD186}"/>
          </ac:spMkLst>
        </pc:spChg>
        <pc:spChg chg="add mod ord">
          <ac:chgData name="Rutuja Sonawane" userId="6ccffe63bcae64ed" providerId="LiveId" clId="{16048DCA-F709-410B-9B79-E44BD8DABCF7}" dt="2024-10-28T13:50:37.572" v="407"/>
          <ac:spMkLst>
            <pc:docMk/>
            <pc:sldMk cId="1642425379" sldId="256"/>
            <ac:spMk id="11" creationId="{97AC1B5C-26E0-C3CE-1BFA-6109196ECB16}"/>
          </ac:spMkLst>
        </pc:spChg>
        <pc:spChg chg="add del mod">
          <ac:chgData name="Rutuja Sonawane" userId="6ccffe63bcae64ed" providerId="LiveId" clId="{16048DCA-F709-410B-9B79-E44BD8DABCF7}" dt="2024-10-28T13:47:02.344" v="369" actId="478"/>
          <ac:spMkLst>
            <pc:docMk/>
            <pc:sldMk cId="1642425379" sldId="256"/>
            <ac:spMk id="14" creationId="{B8CFA72D-D571-901D-B6AB-A4C320015118}"/>
          </ac:spMkLst>
        </pc:spChg>
        <pc:spChg chg="add mod">
          <ac:chgData name="Rutuja Sonawane" userId="6ccffe63bcae64ed" providerId="LiveId" clId="{16048DCA-F709-410B-9B79-E44BD8DABCF7}" dt="2024-10-28T13:47:54.550" v="400" actId="113"/>
          <ac:spMkLst>
            <pc:docMk/>
            <pc:sldMk cId="1642425379" sldId="256"/>
            <ac:spMk id="17" creationId="{BEB1E17A-E931-74BF-8859-263EF1EB47B7}"/>
          </ac:spMkLst>
        </pc:spChg>
        <pc:graphicFrameChg chg="add del mod modGraphic">
          <ac:chgData name="Rutuja Sonawane" userId="6ccffe63bcae64ed" providerId="LiveId" clId="{16048DCA-F709-410B-9B79-E44BD8DABCF7}" dt="2024-10-28T13:50:41.278" v="408" actId="478"/>
          <ac:graphicFrameMkLst>
            <pc:docMk/>
            <pc:sldMk cId="1642425379" sldId="256"/>
            <ac:graphicFrameMk id="18" creationId="{061EF209-366F-722F-D5AF-03A3275CEFD5}"/>
          </ac:graphicFrameMkLst>
        </pc:graphicFrameChg>
        <pc:picChg chg="add del mod ord">
          <ac:chgData name="Rutuja Sonawane" userId="6ccffe63bcae64ed" providerId="LiveId" clId="{16048DCA-F709-410B-9B79-E44BD8DABCF7}" dt="2024-10-28T13:26:44.549" v="277" actId="478"/>
          <ac:picMkLst>
            <pc:docMk/>
            <pc:sldMk cId="1642425379" sldId="256"/>
            <ac:picMk id="3" creationId="{7516671F-ED92-3B95-FEF2-6CE769EF4BE1}"/>
          </ac:picMkLst>
        </pc:picChg>
        <pc:picChg chg="add mod">
          <ac:chgData name="Rutuja Sonawane" userId="6ccffe63bcae64ed" providerId="LiveId" clId="{16048DCA-F709-410B-9B79-E44BD8DABCF7}" dt="2024-10-28T13:50:37.572" v="407"/>
          <ac:picMkLst>
            <pc:docMk/>
            <pc:sldMk cId="1642425379" sldId="256"/>
            <ac:picMk id="8" creationId="{A98B5103-6DB9-004F-B243-9CCD3D67FEC9}"/>
          </ac:picMkLst>
        </pc:picChg>
        <pc:picChg chg="add del mod">
          <ac:chgData name="Rutuja Sonawane" userId="6ccffe63bcae64ed" providerId="LiveId" clId="{16048DCA-F709-410B-9B79-E44BD8DABCF7}" dt="2024-10-28T13:50:37.572" v="407"/>
          <ac:picMkLst>
            <pc:docMk/>
            <pc:sldMk cId="1642425379" sldId="256"/>
            <ac:picMk id="12" creationId="{0AF7DDF0-4F1A-7EBC-F9B7-8DC0B649608E}"/>
          </ac:picMkLst>
        </pc:picChg>
        <pc:picChg chg="add mod ord">
          <ac:chgData name="Rutuja Sonawane" userId="6ccffe63bcae64ed" providerId="LiveId" clId="{16048DCA-F709-410B-9B79-E44BD8DABCF7}" dt="2024-10-28T13:47:00.505" v="368" actId="931"/>
          <ac:picMkLst>
            <pc:docMk/>
            <pc:sldMk cId="1642425379" sldId="256"/>
            <ac:picMk id="16" creationId="{73702901-ADAE-449E-FA65-9C475F78D2FE}"/>
          </ac:picMkLst>
        </pc:picChg>
      </pc:sldChg>
      <pc:sldChg chg="modSp">
        <pc:chgData name="Rutuja Sonawane" userId="6ccffe63bcae64ed" providerId="LiveId" clId="{16048DCA-F709-410B-9B79-E44BD8DABCF7}" dt="2024-10-28T13:50:37.572" v="407"/>
        <pc:sldMkLst>
          <pc:docMk/>
          <pc:sldMk cId="707789176" sldId="258"/>
        </pc:sldMkLst>
        <pc:spChg chg="mod">
          <ac:chgData name="Rutuja Sonawane" userId="6ccffe63bcae64ed" providerId="LiveId" clId="{16048DCA-F709-410B-9B79-E44BD8DABCF7}" dt="2024-10-28T13:50:37.572" v="407"/>
          <ac:spMkLst>
            <pc:docMk/>
            <pc:sldMk cId="707789176" sldId="258"/>
            <ac:spMk id="2" creationId="{A29DE7F2-E890-4744-88DD-A75F5E300513}"/>
          </ac:spMkLst>
        </pc:spChg>
        <pc:picChg chg="mod">
          <ac:chgData name="Rutuja Sonawane" userId="6ccffe63bcae64ed" providerId="LiveId" clId="{16048DCA-F709-410B-9B79-E44BD8DABCF7}" dt="2024-10-28T13:50:37.572" v="407"/>
          <ac:picMkLst>
            <pc:docMk/>
            <pc:sldMk cId="707789176" sldId="258"/>
            <ac:picMk id="34" creationId="{9289CE93-EC50-55DB-CFE0-1266AEC87B19}"/>
          </ac:picMkLst>
        </pc:picChg>
      </pc:sldChg>
      <pc:sldChg chg="del">
        <pc:chgData name="Rutuja Sonawane" userId="6ccffe63bcae64ed" providerId="LiveId" clId="{16048DCA-F709-410B-9B79-E44BD8DABCF7}" dt="2024-10-28T13:20:12.971" v="260" actId="47"/>
        <pc:sldMkLst>
          <pc:docMk/>
          <pc:sldMk cId="566997565" sldId="260"/>
        </pc:sldMkLst>
      </pc:sldChg>
      <pc:sldChg chg="del">
        <pc:chgData name="Rutuja Sonawane" userId="6ccffe63bcae64ed" providerId="LiveId" clId="{16048DCA-F709-410B-9B79-E44BD8DABCF7}" dt="2024-10-28T13:20:08.687" v="257" actId="47"/>
        <pc:sldMkLst>
          <pc:docMk/>
          <pc:sldMk cId="1593920805" sldId="262"/>
        </pc:sldMkLst>
      </pc:sldChg>
      <pc:sldChg chg="modSp">
        <pc:chgData name="Rutuja Sonawane" userId="6ccffe63bcae64ed" providerId="LiveId" clId="{16048DCA-F709-410B-9B79-E44BD8DABCF7}" dt="2024-10-28T13:50:37.572" v="407"/>
        <pc:sldMkLst>
          <pc:docMk/>
          <pc:sldMk cId="1346372204" sldId="264"/>
        </pc:sldMkLst>
        <pc:spChg chg="mod">
          <ac:chgData name="Rutuja Sonawane" userId="6ccffe63bcae64ed" providerId="LiveId" clId="{16048DCA-F709-410B-9B79-E44BD8DABCF7}" dt="2024-10-28T13:50:37.572" v="407"/>
          <ac:spMkLst>
            <pc:docMk/>
            <pc:sldMk cId="1346372204" sldId="264"/>
            <ac:spMk id="6" creationId="{A4AC050D-BAF4-C23C-F8EC-24DEC4293002}"/>
          </ac:spMkLst>
        </pc:spChg>
      </pc:sldChg>
      <pc:sldChg chg="modSp">
        <pc:chgData name="Rutuja Sonawane" userId="6ccffe63bcae64ed" providerId="LiveId" clId="{16048DCA-F709-410B-9B79-E44BD8DABCF7}" dt="2024-10-28T13:50:37.572" v="407"/>
        <pc:sldMkLst>
          <pc:docMk/>
          <pc:sldMk cId="4151694508" sldId="268"/>
        </pc:sldMkLst>
        <pc:spChg chg="mod">
          <ac:chgData name="Rutuja Sonawane" userId="6ccffe63bcae64ed" providerId="LiveId" clId="{16048DCA-F709-410B-9B79-E44BD8DABCF7}" dt="2024-10-28T13:50:37.572" v="407"/>
          <ac:spMkLst>
            <pc:docMk/>
            <pc:sldMk cId="4151694508" sldId="268"/>
            <ac:spMk id="4" creationId="{FAD2AE59-5630-4D5C-83A9-4CDEF4D7DCFB}"/>
          </ac:spMkLst>
        </pc:spChg>
        <pc:spChg chg="mod">
          <ac:chgData name="Rutuja Sonawane" userId="6ccffe63bcae64ed" providerId="LiveId" clId="{16048DCA-F709-410B-9B79-E44BD8DABCF7}" dt="2024-10-28T13:50:37.572" v="407"/>
          <ac:spMkLst>
            <pc:docMk/>
            <pc:sldMk cId="4151694508" sldId="268"/>
            <ac:spMk id="7" creationId="{08761B51-19E8-1412-3155-39DDEACA1818}"/>
          </ac:spMkLst>
        </pc:spChg>
      </pc:sldChg>
      <pc:sldChg chg="del">
        <pc:chgData name="Rutuja Sonawane" userId="6ccffe63bcae64ed" providerId="LiveId" clId="{16048DCA-F709-410B-9B79-E44BD8DABCF7}" dt="2024-10-28T13:20:15.737" v="261" actId="47"/>
        <pc:sldMkLst>
          <pc:docMk/>
          <pc:sldMk cId="2436493926" sldId="276"/>
        </pc:sldMkLst>
      </pc:sldChg>
      <pc:sldChg chg="modSp mod">
        <pc:chgData name="Rutuja Sonawane" userId="6ccffe63bcae64ed" providerId="LiveId" clId="{16048DCA-F709-410B-9B79-E44BD8DABCF7}" dt="2024-10-28T13:50:37.572" v="407"/>
        <pc:sldMkLst>
          <pc:docMk/>
          <pc:sldMk cId="2243494996" sldId="277"/>
        </pc:sldMkLst>
        <pc:spChg chg="mod">
          <ac:chgData name="Rutuja Sonawane" userId="6ccffe63bcae64ed" providerId="LiveId" clId="{16048DCA-F709-410B-9B79-E44BD8DABCF7}" dt="2024-10-28T13:50:37.572" v="407"/>
          <ac:spMkLst>
            <pc:docMk/>
            <pc:sldMk cId="2243494996" sldId="277"/>
            <ac:spMk id="2" creationId="{6719F29B-F233-48AF-8261-F33A4E079E3E}"/>
          </ac:spMkLst>
        </pc:spChg>
        <pc:spChg chg="mod">
          <ac:chgData name="Rutuja Sonawane" userId="6ccffe63bcae64ed" providerId="LiveId" clId="{16048DCA-F709-410B-9B79-E44BD8DABCF7}" dt="2024-10-28T13:50:37.572" v="407"/>
          <ac:spMkLst>
            <pc:docMk/>
            <pc:sldMk cId="2243494996" sldId="277"/>
            <ac:spMk id="3" creationId="{35E3EA69-4E0E-41BD-8095-A124225A2647}"/>
          </ac:spMkLst>
        </pc:spChg>
        <pc:spChg chg="mod">
          <ac:chgData name="Rutuja Sonawane" userId="6ccffe63bcae64ed" providerId="LiveId" clId="{16048DCA-F709-410B-9B79-E44BD8DABCF7}" dt="2024-10-28T13:50:37.572" v="407"/>
          <ac:spMkLst>
            <pc:docMk/>
            <pc:sldMk cId="2243494996" sldId="277"/>
            <ac:spMk id="6" creationId="{67927DCA-F11F-1716-00DA-9EF49F131ABD}"/>
          </ac:spMkLst>
        </pc:spChg>
      </pc:sldChg>
      <pc:sldChg chg="del">
        <pc:chgData name="Rutuja Sonawane" userId="6ccffe63bcae64ed" providerId="LiveId" clId="{16048DCA-F709-410B-9B79-E44BD8DABCF7}" dt="2024-10-28T13:20:12.031" v="259" actId="47"/>
        <pc:sldMkLst>
          <pc:docMk/>
          <pc:sldMk cId="4252466045" sldId="279"/>
        </pc:sldMkLst>
      </pc:sldChg>
      <pc:sldChg chg="addSp delSp modSp mod modClrScheme chgLayout">
        <pc:chgData name="Rutuja Sonawane" userId="6ccffe63bcae64ed" providerId="LiveId" clId="{16048DCA-F709-410B-9B79-E44BD8DABCF7}" dt="2024-10-28T13:52:49.440" v="430" actId="404"/>
        <pc:sldMkLst>
          <pc:docMk/>
          <pc:sldMk cId="1418789964" sldId="286"/>
        </pc:sldMkLst>
        <pc:spChg chg="mod ord">
          <ac:chgData name="Rutuja Sonawane" userId="6ccffe63bcae64ed" providerId="LiveId" clId="{16048DCA-F709-410B-9B79-E44BD8DABCF7}" dt="2024-10-28T13:51:55.203" v="411" actId="26606"/>
          <ac:spMkLst>
            <pc:docMk/>
            <pc:sldMk cId="1418789964" sldId="286"/>
            <ac:spMk id="2" creationId="{67708C79-A4AC-4B5D-92DF-600737E4D11A}"/>
          </ac:spMkLst>
        </pc:spChg>
        <pc:spChg chg="add mod">
          <ac:chgData name="Rutuja Sonawane" userId="6ccffe63bcae64ed" providerId="LiveId" clId="{16048DCA-F709-410B-9B79-E44BD8DABCF7}" dt="2024-10-28T13:52:49.440" v="430" actId="404"/>
          <ac:spMkLst>
            <pc:docMk/>
            <pc:sldMk cId="1418789964" sldId="286"/>
            <ac:spMk id="3" creationId="{6872D090-9CEA-F05B-B544-B0EAF1C2CE17}"/>
          </ac:spMkLst>
        </pc:spChg>
        <pc:spChg chg="add del mod">
          <ac:chgData name="Rutuja Sonawane" userId="6ccffe63bcae64ed" providerId="LiveId" clId="{16048DCA-F709-410B-9B79-E44BD8DABCF7}" dt="2024-10-28T13:04:04.073" v="185" actId="478"/>
          <ac:spMkLst>
            <pc:docMk/>
            <pc:sldMk cId="1418789964" sldId="286"/>
            <ac:spMk id="4" creationId="{CA9B27B0-D31F-02CA-6FCB-C7E87E34426C}"/>
          </ac:spMkLst>
        </pc:spChg>
        <pc:spChg chg="add">
          <ac:chgData name="Rutuja Sonawane" userId="6ccffe63bcae64ed" providerId="LiveId" clId="{16048DCA-F709-410B-9B79-E44BD8DABCF7}" dt="2024-10-28T13:10:49.010" v="188"/>
          <ac:spMkLst>
            <pc:docMk/>
            <pc:sldMk cId="1418789964" sldId="286"/>
            <ac:spMk id="5" creationId="{6FA678EC-7E9B-29D6-07BA-A1B3595CAB45}"/>
          </ac:spMkLst>
        </pc:spChg>
        <pc:spChg chg="del mod ord">
          <ac:chgData name="Rutuja Sonawane" userId="6ccffe63bcae64ed" providerId="LiveId" clId="{16048DCA-F709-410B-9B79-E44BD8DABCF7}" dt="2024-10-28T13:51:55.203" v="411" actId="26606"/>
          <ac:spMkLst>
            <pc:docMk/>
            <pc:sldMk cId="1418789964" sldId="286"/>
            <ac:spMk id="7" creationId="{02492136-277B-808E-9D1B-0527359207DB}"/>
          </ac:spMkLst>
        </pc:spChg>
        <pc:spChg chg="del mod ord">
          <ac:chgData name="Rutuja Sonawane" userId="6ccffe63bcae64ed" providerId="LiveId" clId="{16048DCA-F709-410B-9B79-E44BD8DABCF7}" dt="2024-10-28T13:03:53.506" v="183" actId="26606"/>
          <ac:spMkLst>
            <pc:docMk/>
            <pc:sldMk cId="1418789964" sldId="286"/>
            <ac:spMk id="12" creationId="{D3251268-42B4-3B45-A59B-740E2DB97A00}"/>
          </ac:spMkLst>
        </pc:spChg>
        <pc:spChg chg="mod ord">
          <ac:chgData name="Rutuja Sonawane" userId="6ccffe63bcae64ed" providerId="LiveId" clId="{16048DCA-F709-410B-9B79-E44BD8DABCF7}" dt="2024-10-28T13:51:55.203" v="411" actId="26606"/>
          <ac:spMkLst>
            <pc:docMk/>
            <pc:sldMk cId="1418789964" sldId="286"/>
            <ac:spMk id="14" creationId="{F3DE1AA4-0AE6-C6D5-E252-BBD5ED259E32}"/>
          </ac:spMkLst>
        </pc:spChg>
        <pc:graphicFrameChg chg="add del mod">
          <ac:chgData name="Rutuja Sonawane" userId="6ccffe63bcae64ed" providerId="LiveId" clId="{16048DCA-F709-410B-9B79-E44BD8DABCF7}" dt="2024-10-28T13:04:00.195" v="184" actId="478"/>
          <ac:graphicFrameMkLst>
            <pc:docMk/>
            <pc:sldMk cId="1418789964" sldId="286"/>
            <ac:graphicFrameMk id="16" creationId="{61E22D4D-5BDE-C1CB-E4E0-CFB163AEAC38}"/>
          </ac:graphicFrameMkLst>
        </pc:graphicFrameChg>
        <pc:graphicFrameChg chg="add mod">
          <ac:chgData name="Rutuja Sonawane" userId="6ccffe63bcae64ed" providerId="LiveId" clId="{16048DCA-F709-410B-9B79-E44BD8DABCF7}" dt="2024-10-28T13:51:55.203" v="411" actId="26606"/>
          <ac:graphicFrameMkLst>
            <pc:docMk/>
            <pc:sldMk cId="1418789964" sldId="286"/>
            <ac:graphicFrameMk id="17" creationId="{0C5DC8A5-B722-BAE9-717C-6BF748DC95EE}"/>
          </ac:graphicFrameMkLst>
        </pc:graphicFrameChg>
      </pc:sldChg>
      <pc:sldChg chg="modSp mod">
        <pc:chgData name="Rutuja Sonawane" userId="6ccffe63bcae64ed" providerId="LiveId" clId="{16048DCA-F709-410B-9B79-E44BD8DABCF7}" dt="2024-10-28T13:56:03.479" v="467" actId="20577"/>
        <pc:sldMkLst>
          <pc:docMk/>
          <pc:sldMk cId="1329539271" sldId="290"/>
        </pc:sldMkLst>
        <pc:spChg chg="mod">
          <ac:chgData name="Rutuja Sonawane" userId="6ccffe63bcae64ed" providerId="LiveId" clId="{16048DCA-F709-410B-9B79-E44BD8DABCF7}" dt="2024-10-28T13:50:37.572" v="407"/>
          <ac:spMkLst>
            <pc:docMk/>
            <pc:sldMk cId="1329539271" sldId="290"/>
            <ac:spMk id="2" creationId="{216815C6-3AD0-46E6-A74A-1967BD91AF50}"/>
          </ac:spMkLst>
        </pc:spChg>
        <pc:spChg chg="mod">
          <ac:chgData name="Rutuja Sonawane" userId="6ccffe63bcae64ed" providerId="LiveId" clId="{16048DCA-F709-410B-9B79-E44BD8DABCF7}" dt="2024-10-28T13:56:03.479" v="467" actId="20577"/>
          <ac:spMkLst>
            <pc:docMk/>
            <pc:sldMk cId="1329539271" sldId="290"/>
            <ac:spMk id="3" creationId="{1901B20D-4C28-4DA3-ABBD-718C22A5E58B}"/>
          </ac:spMkLst>
        </pc:spChg>
        <pc:picChg chg="mod">
          <ac:chgData name="Rutuja Sonawane" userId="6ccffe63bcae64ed" providerId="LiveId" clId="{16048DCA-F709-410B-9B79-E44BD8DABCF7}" dt="2024-10-28T13:50:37.572" v="407"/>
          <ac:picMkLst>
            <pc:docMk/>
            <pc:sldMk cId="1329539271" sldId="290"/>
            <ac:picMk id="13" creationId="{1DFE730E-30E7-DA99-A3EE-ACB889D161E9}"/>
          </ac:picMkLst>
        </pc:picChg>
      </pc:sldChg>
      <pc:sldChg chg="addSp delSp modSp mod">
        <pc:chgData name="Rutuja Sonawane" userId="6ccffe63bcae64ed" providerId="LiveId" clId="{16048DCA-F709-410B-9B79-E44BD8DABCF7}" dt="2024-10-28T13:50:37.572" v="407"/>
        <pc:sldMkLst>
          <pc:docMk/>
          <pc:sldMk cId="3003251909" sldId="291"/>
        </pc:sldMkLst>
        <pc:spChg chg="mod">
          <ac:chgData name="Rutuja Sonawane" userId="6ccffe63bcae64ed" providerId="LiveId" clId="{16048DCA-F709-410B-9B79-E44BD8DABCF7}" dt="2024-10-28T13:50:37.572" v="407"/>
          <ac:spMkLst>
            <pc:docMk/>
            <pc:sldMk cId="3003251909" sldId="291"/>
            <ac:spMk id="2" creationId="{216815C6-3AD0-46E6-A74A-1967BD91AF50}"/>
          </ac:spMkLst>
        </pc:spChg>
        <pc:spChg chg="del">
          <ac:chgData name="Rutuja Sonawane" userId="6ccffe63bcae64ed" providerId="LiveId" clId="{16048DCA-F709-410B-9B79-E44BD8DABCF7}" dt="2024-10-28T13:20:34.282" v="273" actId="478"/>
          <ac:spMkLst>
            <pc:docMk/>
            <pc:sldMk cId="3003251909" sldId="291"/>
            <ac:spMk id="3" creationId="{1901B20D-4C28-4DA3-ABBD-718C22A5E58B}"/>
          </ac:spMkLst>
        </pc:spChg>
        <pc:spChg chg="mod">
          <ac:chgData name="Rutuja Sonawane" userId="6ccffe63bcae64ed" providerId="LiveId" clId="{16048DCA-F709-410B-9B79-E44BD8DABCF7}" dt="2024-10-28T13:50:37.572" v="407"/>
          <ac:spMkLst>
            <pc:docMk/>
            <pc:sldMk cId="3003251909" sldId="291"/>
            <ac:spMk id="4" creationId="{58D8D8EF-09F7-2BAC-3EC4-6E8F40515A5D}"/>
          </ac:spMkLst>
        </pc:spChg>
        <pc:spChg chg="add del mod">
          <ac:chgData name="Rutuja Sonawane" userId="6ccffe63bcae64ed" providerId="LiveId" clId="{16048DCA-F709-410B-9B79-E44BD8DABCF7}" dt="2024-10-28T13:20:37.579" v="274" actId="478"/>
          <ac:spMkLst>
            <pc:docMk/>
            <pc:sldMk cId="3003251909" sldId="291"/>
            <ac:spMk id="6" creationId="{D44C8482-6787-E267-0F8F-7CE8EEBB4004}"/>
          </ac:spMkLst>
        </pc:spChg>
      </pc:sldChg>
      <pc:sldChg chg="del">
        <pc:chgData name="Rutuja Sonawane" userId="6ccffe63bcae64ed" providerId="LiveId" clId="{16048DCA-F709-410B-9B79-E44BD8DABCF7}" dt="2024-10-28T13:20:10.658" v="258" actId="47"/>
        <pc:sldMkLst>
          <pc:docMk/>
          <pc:sldMk cId="2390678392" sldId="292"/>
        </pc:sldMkLst>
      </pc:sldChg>
      <pc:sldChg chg="modSp">
        <pc:chgData name="Rutuja Sonawane" userId="6ccffe63bcae64ed" providerId="LiveId" clId="{16048DCA-F709-410B-9B79-E44BD8DABCF7}" dt="2024-10-28T13:50:37.572" v="407"/>
        <pc:sldMkLst>
          <pc:docMk/>
          <pc:sldMk cId="1744491786" sldId="293"/>
        </pc:sldMkLst>
        <pc:spChg chg="mod">
          <ac:chgData name="Rutuja Sonawane" userId="6ccffe63bcae64ed" providerId="LiveId" clId="{16048DCA-F709-410B-9B79-E44BD8DABCF7}" dt="2024-10-28T13:50:37.572" v="407"/>
          <ac:spMkLst>
            <pc:docMk/>
            <pc:sldMk cId="1744491786" sldId="293"/>
            <ac:spMk id="6" creationId="{F3148972-B29C-3071-BE27-BB8A276EDBE9}"/>
          </ac:spMkLst>
        </pc:spChg>
      </pc:sldChg>
      <pc:sldChg chg="modSp">
        <pc:chgData name="Rutuja Sonawane" userId="6ccffe63bcae64ed" providerId="LiveId" clId="{16048DCA-F709-410B-9B79-E44BD8DABCF7}" dt="2024-10-28T13:50:37.572" v="407"/>
        <pc:sldMkLst>
          <pc:docMk/>
          <pc:sldMk cId="1547446591" sldId="294"/>
        </pc:sldMkLst>
        <pc:spChg chg="mod">
          <ac:chgData name="Rutuja Sonawane" userId="6ccffe63bcae64ed" providerId="LiveId" clId="{16048DCA-F709-410B-9B79-E44BD8DABCF7}" dt="2024-10-28T13:50:37.572" v="407"/>
          <ac:spMkLst>
            <pc:docMk/>
            <pc:sldMk cId="1547446591" sldId="294"/>
            <ac:spMk id="2" creationId="{A45A6BC0-F854-EB03-316A-6B3096D14DBA}"/>
          </ac:spMkLst>
        </pc:spChg>
        <pc:picChg chg="mod">
          <ac:chgData name="Rutuja Sonawane" userId="6ccffe63bcae64ed" providerId="LiveId" clId="{16048DCA-F709-410B-9B79-E44BD8DABCF7}" dt="2024-10-28T13:50:37.572" v="407"/>
          <ac:picMkLst>
            <pc:docMk/>
            <pc:sldMk cId="1547446591" sldId="294"/>
            <ac:picMk id="34" creationId="{27EBEF43-C6E3-A84D-72C5-AF381E576943}"/>
          </ac:picMkLst>
        </pc:picChg>
      </pc:sldChg>
      <pc:sldChg chg="modSp del mod">
        <pc:chgData name="Rutuja Sonawane" userId="6ccffe63bcae64ed" providerId="LiveId" clId="{16048DCA-F709-410B-9B79-E44BD8DABCF7}" dt="2024-10-28T13:56:49.152" v="468" actId="2696"/>
        <pc:sldMkLst>
          <pc:docMk/>
          <pc:sldMk cId="1446557703" sldId="295"/>
        </pc:sldMkLst>
        <pc:spChg chg="mod">
          <ac:chgData name="Rutuja Sonawane" userId="6ccffe63bcae64ed" providerId="LiveId" clId="{16048DCA-F709-410B-9B79-E44BD8DABCF7}" dt="2024-10-28T13:36:17.692" v="299" actId="20577"/>
          <ac:spMkLst>
            <pc:docMk/>
            <pc:sldMk cId="1446557703" sldId="295"/>
            <ac:spMk id="3" creationId="{EAEA678D-E137-AC10-CDBC-2190A05461AC}"/>
          </ac:spMkLst>
        </pc:spChg>
        <pc:spChg chg="mod">
          <ac:chgData name="Rutuja Sonawane" userId="6ccffe63bcae64ed" providerId="LiveId" clId="{16048DCA-F709-410B-9B79-E44BD8DABCF7}" dt="2024-10-28T13:50:37.572" v="407"/>
          <ac:spMkLst>
            <pc:docMk/>
            <pc:sldMk cId="1446557703" sldId="295"/>
            <ac:spMk id="6" creationId="{F1A2CC4D-96A4-E053-EAE0-46A1BA9A94A6}"/>
          </ac:spMkLst>
        </pc:spChg>
      </pc:sldChg>
      <pc:sldChg chg="modSp">
        <pc:chgData name="Rutuja Sonawane" userId="6ccffe63bcae64ed" providerId="LiveId" clId="{16048DCA-F709-410B-9B79-E44BD8DABCF7}" dt="2024-10-28T13:50:37.572" v="407"/>
        <pc:sldMkLst>
          <pc:docMk/>
          <pc:sldMk cId="4181145254" sldId="296"/>
        </pc:sldMkLst>
        <pc:spChg chg="mod">
          <ac:chgData name="Rutuja Sonawane" userId="6ccffe63bcae64ed" providerId="LiveId" clId="{16048DCA-F709-410B-9B79-E44BD8DABCF7}" dt="2024-10-28T13:50:37.572" v="407"/>
          <ac:spMkLst>
            <pc:docMk/>
            <pc:sldMk cId="4181145254" sldId="296"/>
            <ac:spMk id="2" creationId="{10321491-2199-A189-5041-947C798CD7BB}"/>
          </ac:spMkLst>
        </pc:spChg>
        <pc:picChg chg="mod">
          <ac:chgData name="Rutuja Sonawane" userId="6ccffe63bcae64ed" providerId="LiveId" clId="{16048DCA-F709-410B-9B79-E44BD8DABCF7}" dt="2024-10-28T13:50:37.572" v="407"/>
          <ac:picMkLst>
            <pc:docMk/>
            <pc:sldMk cId="4181145254" sldId="296"/>
            <ac:picMk id="13" creationId="{2F7521AF-2777-CC57-7F39-7495041C71CE}"/>
          </ac:picMkLst>
        </pc:picChg>
      </pc:sldChg>
      <pc:sldChg chg="modSp mod">
        <pc:chgData name="Rutuja Sonawane" userId="6ccffe63bcae64ed" providerId="LiveId" clId="{16048DCA-F709-410B-9B79-E44BD8DABCF7}" dt="2024-10-28T13:50:37.572" v="407"/>
        <pc:sldMkLst>
          <pc:docMk/>
          <pc:sldMk cId="661950586" sldId="297"/>
        </pc:sldMkLst>
        <pc:spChg chg="mod">
          <ac:chgData name="Rutuja Sonawane" userId="6ccffe63bcae64ed" providerId="LiveId" clId="{16048DCA-F709-410B-9B79-E44BD8DABCF7}" dt="2024-10-28T13:50:37.572" v="407"/>
          <ac:spMkLst>
            <pc:docMk/>
            <pc:sldMk cId="661950586" sldId="297"/>
            <ac:spMk id="2" creationId="{AE0704E3-4F82-8479-0F79-D7390EAD292C}"/>
          </ac:spMkLst>
        </pc:spChg>
        <pc:spChg chg="mod">
          <ac:chgData name="Rutuja Sonawane" userId="6ccffe63bcae64ed" providerId="LiveId" clId="{16048DCA-F709-410B-9B79-E44BD8DABCF7}" dt="2024-10-28T13:50:37.572" v="407"/>
          <ac:spMkLst>
            <pc:docMk/>
            <pc:sldMk cId="661950586" sldId="297"/>
            <ac:spMk id="3" creationId="{4D2E2D1F-04B1-CF50-83B2-622425A18850}"/>
          </ac:spMkLst>
        </pc:spChg>
        <pc:spChg chg="mod ord">
          <ac:chgData name="Rutuja Sonawane" userId="6ccffe63bcae64ed" providerId="LiveId" clId="{16048DCA-F709-410B-9B79-E44BD8DABCF7}" dt="2024-10-28T13:50:37.572" v="407"/>
          <ac:spMkLst>
            <pc:docMk/>
            <pc:sldMk cId="661950586" sldId="297"/>
            <ac:spMk id="6" creationId="{31B0BED3-AC2B-5C18-1639-1BE5F7DF808F}"/>
          </ac:spMkLst>
        </pc:spChg>
        <pc:picChg chg="mod">
          <ac:chgData name="Rutuja Sonawane" userId="6ccffe63bcae64ed" providerId="LiveId" clId="{16048DCA-F709-410B-9B79-E44BD8DABCF7}" dt="2024-10-28T13:50:37.572" v="407"/>
          <ac:picMkLst>
            <pc:docMk/>
            <pc:sldMk cId="661950586" sldId="297"/>
            <ac:picMk id="11" creationId="{EC5A02A4-A875-82E3-BE19-5C05A46FC95C}"/>
          </ac:picMkLst>
        </pc:picChg>
      </pc:sldChg>
      <pc:sldChg chg="modSp mod">
        <pc:chgData name="Rutuja Sonawane" userId="6ccffe63bcae64ed" providerId="LiveId" clId="{16048DCA-F709-410B-9B79-E44BD8DABCF7}" dt="2024-10-28T13:53:45.297" v="431" actId="26606"/>
        <pc:sldMkLst>
          <pc:docMk/>
          <pc:sldMk cId="3253675913" sldId="298"/>
        </pc:sldMkLst>
        <pc:spChg chg="mod">
          <ac:chgData name="Rutuja Sonawane" userId="6ccffe63bcae64ed" providerId="LiveId" clId="{16048DCA-F709-410B-9B79-E44BD8DABCF7}" dt="2024-10-28T13:53:45.297" v="431" actId="26606"/>
          <ac:spMkLst>
            <pc:docMk/>
            <pc:sldMk cId="3253675913" sldId="298"/>
            <ac:spMk id="2" creationId="{A0195289-2F0B-29DA-CB81-389647EDD27B}"/>
          </ac:spMkLst>
        </pc:spChg>
        <pc:spChg chg="mod">
          <ac:chgData name="Rutuja Sonawane" userId="6ccffe63bcae64ed" providerId="LiveId" clId="{16048DCA-F709-410B-9B79-E44BD8DABCF7}" dt="2024-10-28T13:50:37.572" v="407"/>
          <ac:spMkLst>
            <pc:docMk/>
            <pc:sldMk cId="3253675913" sldId="298"/>
            <ac:spMk id="3" creationId="{D91E8338-2DE5-ADD4-3C19-90832BFB99C1}"/>
          </ac:spMkLst>
        </pc:spChg>
        <pc:spChg chg="mod">
          <ac:chgData name="Rutuja Sonawane" userId="6ccffe63bcae64ed" providerId="LiveId" clId="{16048DCA-F709-410B-9B79-E44BD8DABCF7}" dt="2024-10-28T13:53:45.297" v="431" actId="26606"/>
          <ac:spMkLst>
            <pc:docMk/>
            <pc:sldMk cId="3253675913" sldId="298"/>
            <ac:spMk id="6" creationId="{70FE438D-E3B0-C900-0ECF-623E24A1747D}"/>
          </ac:spMkLst>
        </pc:spChg>
        <pc:picChg chg="mod ord">
          <ac:chgData name="Rutuja Sonawane" userId="6ccffe63bcae64ed" providerId="LiveId" clId="{16048DCA-F709-410B-9B79-E44BD8DABCF7}" dt="2024-10-28T13:53:45.297" v="431" actId="26606"/>
          <ac:picMkLst>
            <pc:docMk/>
            <pc:sldMk cId="3253675913" sldId="298"/>
            <ac:picMk id="8" creationId="{7BEC6D9C-C9AB-D5E7-F91C-0625DBD27EE5}"/>
          </ac:picMkLst>
        </pc:picChg>
      </pc:sldChg>
      <pc:sldChg chg="addSp delSp modSp mod">
        <pc:chgData name="Rutuja Sonawane" userId="6ccffe63bcae64ed" providerId="LiveId" clId="{16048DCA-F709-410B-9B79-E44BD8DABCF7}" dt="2024-10-28T13:53:57.126" v="432" actId="26606"/>
        <pc:sldMkLst>
          <pc:docMk/>
          <pc:sldMk cId="3905271386" sldId="299"/>
        </pc:sldMkLst>
        <pc:spChg chg="mod">
          <ac:chgData name="Rutuja Sonawane" userId="6ccffe63bcae64ed" providerId="LiveId" clId="{16048DCA-F709-410B-9B79-E44BD8DABCF7}" dt="2024-10-28T13:53:57.126" v="432" actId="26606"/>
          <ac:spMkLst>
            <pc:docMk/>
            <pc:sldMk cId="3905271386" sldId="299"/>
            <ac:spMk id="2" creationId="{EEB727A2-4050-394B-3A4A-D6AA7C4835ED}"/>
          </ac:spMkLst>
        </pc:spChg>
        <pc:spChg chg="mod">
          <ac:chgData name="Rutuja Sonawane" userId="6ccffe63bcae64ed" providerId="LiveId" clId="{16048DCA-F709-410B-9B79-E44BD8DABCF7}" dt="2024-10-28T13:53:57.126" v="432" actId="26606"/>
          <ac:spMkLst>
            <pc:docMk/>
            <pc:sldMk cId="3905271386" sldId="299"/>
            <ac:spMk id="3" creationId="{7234F61B-EE05-EE74-07C8-297E8ECF4A05}"/>
          </ac:spMkLst>
        </pc:spChg>
        <pc:spChg chg="add">
          <ac:chgData name="Rutuja Sonawane" userId="6ccffe63bcae64ed" providerId="LiveId" clId="{16048DCA-F709-410B-9B79-E44BD8DABCF7}" dt="2024-10-28T12:30:09.937" v="13"/>
          <ac:spMkLst>
            <pc:docMk/>
            <pc:sldMk cId="3905271386" sldId="299"/>
            <ac:spMk id="4" creationId="{08598214-10A7-A621-9C87-4209538600ED}"/>
          </ac:spMkLst>
        </pc:spChg>
        <pc:spChg chg="mod ord">
          <ac:chgData name="Rutuja Sonawane" userId="6ccffe63bcae64ed" providerId="LiveId" clId="{16048DCA-F709-410B-9B79-E44BD8DABCF7}" dt="2024-10-28T13:53:57.126" v="432" actId="26606"/>
          <ac:spMkLst>
            <pc:docMk/>
            <pc:sldMk cId="3905271386" sldId="299"/>
            <ac:spMk id="6" creationId="{5D5E0E93-F88B-5B05-1299-FC041581C4AD}"/>
          </ac:spMkLst>
        </pc:spChg>
        <pc:spChg chg="add del mod">
          <ac:chgData name="Rutuja Sonawane" userId="6ccffe63bcae64ed" providerId="LiveId" clId="{16048DCA-F709-410B-9B79-E44BD8DABCF7}" dt="2024-10-28T12:35:03.591" v="33" actId="931"/>
          <ac:spMkLst>
            <pc:docMk/>
            <pc:sldMk cId="3905271386" sldId="299"/>
            <ac:spMk id="7" creationId="{F08F0978-5749-9C4D-E1A0-75F298F2A2F7}"/>
          </ac:spMkLst>
        </pc:spChg>
        <pc:picChg chg="add mod">
          <ac:chgData name="Rutuja Sonawane" userId="6ccffe63bcae64ed" providerId="LiveId" clId="{16048DCA-F709-410B-9B79-E44BD8DABCF7}" dt="2024-10-28T13:53:57.126" v="432" actId="26606"/>
          <ac:picMkLst>
            <pc:docMk/>
            <pc:sldMk cId="3905271386" sldId="299"/>
            <ac:picMk id="9" creationId="{E615EF60-3190-C56E-8D83-7648356416AF}"/>
          </ac:picMkLst>
        </pc:picChg>
        <pc:picChg chg="del">
          <ac:chgData name="Rutuja Sonawane" userId="6ccffe63bcae64ed" providerId="LiveId" clId="{16048DCA-F709-410B-9B79-E44BD8DABCF7}" dt="2024-10-28T12:34:49.454" v="32" actId="478"/>
          <ac:picMkLst>
            <pc:docMk/>
            <pc:sldMk cId="3905271386" sldId="299"/>
            <ac:picMk id="11" creationId="{BBE2EF0E-D779-BCB8-B68A-4FD7246BEDE0}"/>
          </ac:picMkLst>
        </pc:picChg>
      </pc:sldChg>
      <pc:sldChg chg="addSp delSp modSp add mod">
        <pc:chgData name="Rutuja Sonawane" userId="6ccffe63bcae64ed" providerId="LiveId" clId="{16048DCA-F709-410B-9B79-E44BD8DABCF7}" dt="2024-10-28T14:07:07.967" v="559" actId="6549"/>
        <pc:sldMkLst>
          <pc:docMk/>
          <pc:sldMk cId="2823393423" sldId="300"/>
        </pc:sldMkLst>
        <pc:spChg chg="mod">
          <ac:chgData name="Rutuja Sonawane" userId="6ccffe63bcae64ed" providerId="LiveId" clId="{16048DCA-F709-410B-9B79-E44BD8DABCF7}" dt="2024-10-28T13:50:37.572" v="407"/>
          <ac:spMkLst>
            <pc:docMk/>
            <pc:sldMk cId="2823393423" sldId="300"/>
            <ac:spMk id="2" creationId="{B7C05D4D-DE94-CE60-C64B-0DD2D6578E93}"/>
          </ac:spMkLst>
        </pc:spChg>
        <pc:spChg chg="mod">
          <ac:chgData name="Rutuja Sonawane" userId="6ccffe63bcae64ed" providerId="LiveId" clId="{16048DCA-F709-410B-9B79-E44BD8DABCF7}" dt="2024-10-28T13:50:37.572" v="407"/>
          <ac:spMkLst>
            <pc:docMk/>
            <pc:sldMk cId="2823393423" sldId="300"/>
            <ac:spMk id="3" creationId="{0FF56078-F7CA-6F30-CCEC-959B62302A1D}"/>
          </ac:spMkLst>
        </pc:spChg>
        <pc:spChg chg="add del mod">
          <ac:chgData name="Rutuja Sonawane" userId="6ccffe63bcae64ed" providerId="LiveId" clId="{16048DCA-F709-410B-9B79-E44BD8DABCF7}" dt="2024-10-28T14:05:55.386" v="554" actId="931"/>
          <ac:spMkLst>
            <pc:docMk/>
            <pc:sldMk cId="2823393423" sldId="300"/>
            <ac:spMk id="5" creationId="{29BD969A-4023-862F-E783-BC0E140D3EBB}"/>
          </ac:spMkLst>
        </pc:spChg>
        <pc:spChg chg="mod">
          <ac:chgData name="Rutuja Sonawane" userId="6ccffe63bcae64ed" providerId="LiveId" clId="{16048DCA-F709-410B-9B79-E44BD8DABCF7}" dt="2024-10-28T14:07:07.967" v="559" actId="6549"/>
          <ac:spMkLst>
            <pc:docMk/>
            <pc:sldMk cId="2823393423" sldId="300"/>
            <ac:spMk id="6" creationId="{311745CF-93A3-4A51-C2A1-734D24B610E8}"/>
          </ac:spMkLst>
        </pc:spChg>
        <pc:picChg chg="del mod">
          <ac:chgData name="Rutuja Sonawane" userId="6ccffe63bcae64ed" providerId="LiveId" clId="{16048DCA-F709-410B-9B79-E44BD8DABCF7}" dt="2024-10-28T14:05:44.719" v="553" actId="478"/>
          <ac:picMkLst>
            <pc:docMk/>
            <pc:sldMk cId="2823393423" sldId="300"/>
            <ac:picMk id="8" creationId="{CD3B741B-9DCF-5FCF-EB5D-715A38C2FE84}"/>
          </ac:picMkLst>
        </pc:picChg>
        <pc:picChg chg="add mod">
          <ac:chgData name="Rutuja Sonawane" userId="6ccffe63bcae64ed" providerId="LiveId" clId="{16048DCA-F709-410B-9B79-E44BD8DABCF7}" dt="2024-10-28T14:06:05.393" v="557" actId="14100"/>
          <ac:picMkLst>
            <pc:docMk/>
            <pc:sldMk cId="2823393423" sldId="300"/>
            <ac:picMk id="9" creationId="{2CA8B32A-BFA4-6A13-D4C5-53104806298B}"/>
          </ac:picMkLst>
        </pc:picChg>
      </pc:sldChg>
      <pc:sldChg chg="addSp delSp modSp add mod">
        <pc:chgData name="Rutuja Sonawane" userId="6ccffe63bcae64ed" providerId="LiveId" clId="{16048DCA-F709-410B-9B79-E44BD8DABCF7}" dt="2024-10-28T14:07:53.287" v="565" actId="14100"/>
        <pc:sldMkLst>
          <pc:docMk/>
          <pc:sldMk cId="2272796460" sldId="301"/>
        </pc:sldMkLst>
        <pc:spChg chg="mod">
          <ac:chgData name="Rutuja Sonawane" userId="6ccffe63bcae64ed" providerId="LiveId" clId="{16048DCA-F709-410B-9B79-E44BD8DABCF7}" dt="2024-10-28T13:54:19.771" v="433" actId="26606"/>
          <ac:spMkLst>
            <pc:docMk/>
            <pc:sldMk cId="2272796460" sldId="301"/>
            <ac:spMk id="2" creationId="{D704130B-AB35-AA9A-46E4-DAB768060885}"/>
          </ac:spMkLst>
        </pc:spChg>
        <pc:spChg chg="mod">
          <ac:chgData name="Rutuja Sonawane" userId="6ccffe63bcae64ed" providerId="LiveId" clId="{16048DCA-F709-410B-9B79-E44BD8DABCF7}" dt="2024-10-28T13:54:19.771" v="433" actId="26606"/>
          <ac:spMkLst>
            <pc:docMk/>
            <pc:sldMk cId="2272796460" sldId="301"/>
            <ac:spMk id="3" creationId="{15265122-10AA-E71E-7C64-5AD566CFD147}"/>
          </ac:spMkLst>
        </pc:spChg>
        <pc:spChg chg="add del mod">
          <ac:chgData name="Rutuja Sonawane" userId="6ccffe63bcae64ed" providerId="LiveId" clId="{16048DCA-F709-410B-9B79-E44BD8DABCF7}" dt="2024-10-28T14:07:36.686" v="561" actId="931"/>
          <ac:spMkLst>
            <pc:docMk/>
            <pc:sldMk cId="2272796460" sldId="301"/>
            <ac:spMk id="5" creationId="{7779BA89-25B4-21C2-E4C0-F3150DDFBB3E}"/>
          </ac:spMkLst>
        </pc:spChg>
        <pc:spChg chg="mod ord">
          <ac:chgData name="Rutuja Sonawane" userId="6ccffe63bcae64ed" providerId="LiveId" clId="{16048DCA-F709-410B-9B79-E44BD8DABCF7}" dt="2024-10-28T14:07:53.287" v="565" actId="14100"/>
          <ac:spMkLst>
            <pc:docMk/>
            <pc:sldMk cId="2272796460" sldId="301"/>
            <ac:spMk id="6" creationId="{16ADCF70-B962-49DE-AE31-390B6E446ACF}"/>
          </ac:spMkLst>
        </pc:spChg>
        <pc:picChg chg="add mod">
          <ac:chgData name="Rutuja Sonawane" userId="6ccffe63bcae64ed" providerId="LiveId" clId="{16048DCA-F709-410B-9B79-E44BD8DABCF7}" dt="2024-10-28T14:07:49.015" v="564" actId="14100"/>
          <ac:picMkLst>
            <pc:docMk/>
            <pc:sldMk cId="2272796460" sldId="301"/>
            <ac:picMk id="8" creationId="{CA8D838D-0F73-E34C-B03E-6F779B4A91F8}"/>
          </ac:picMkLst>
        </pc:picChg>
        <pc:picChg chg="del mod">
          <ac:chgData name="Rutuja Sonawane" userId="6ccffe63bcae64ed" providerId="LiveId" clId="{16048DCA-F709-410B-9B79-E44BD8DABCF7}" dt="2024-10-28T14:07:19.908" v="560" actId="478"/>
          <ac:picMkLst>
            <pc:docMk/>
            <pc:sldMk cId="2272796460" sldId="301"/>
            <ac:picMk id="9" creationId="{F817A35C-867F-F950-F807-0AE92F3FC07D}"/>
          </ac:picMkLst>
        </pc:picChg>
      </pc:sldChg>
      <pc:sldChg chg="modSp mod">
        <pc:chgData name="Rutuja Sonawane" userId="6ccffe63bcae64ed" providerId="LiveId" clId="{16048DCA-F709-410B-9B79-E44BD8DABCF7}" dt="2024-10-28T13:50:37.572" v="407"/>
        <pc:sldMkLst>
          <pc:docMk/>
          <pc:sldMk cId="991341303" sldId="302"/>
        </pc:sldMkLst>
        <pc:spChg chg="mod">
          <ac:chgData name="Rutuja Sonawane" userId="6ccffe63bcae64ed" providerId="LiveId" clId="{16048DCA-F709-410B-9B79-E44BD8DABCF7}" dt="2024-10-28T13:03:09.224" v="175" actId="14100"/>
          <ac:spMkLst>
            <pc:docMk/>
            <pc:sldMk cId="991341303" sldId="302"/>
            <ac:spMk id="2" creationId="{FF7F925D-6C4F-39E4-199E-E5155220BDCB}"/>
          </ac:spMkLst>
        </pc:spChg>
        <pc:picChg chg="mod">
          <ac:chgData name="Rutuja Sonawane" userId="6ccffe63bcae64ed" providerId="LiveId" clId="{16048DCA-F709-410B-9B79-E44BD8DABCF7}" dt="2024-10-28T13:50:37.572" v="407"/>
          <ac:picMkLst>
            <pc:docMk/>
            <pc:sldMk cId="991341303" sldId="302"/>
            <ac:picMk id="34" creationId="{FCD03470-F7D6-5D92-2F4F-A953C6FEA0F3}"/>
          </ac:picMkLst>
        </pc:picChg>
      </pc:sldChg>
      <pc:sldChg chg="addSp delSp modSp add mod modClrScheme chgLayout">
        <pc:chgData name="Rutuja Sonawane" userId="6ccffe63bcae64ed" providerId="LiveId" clId="{16048DCA-F709-410B-9B79-E44BD8DABCF7}" dt="2024-10-28T13:52:23.024" v="412"/>
        <pc:sldMkLst>
          <pc:docMk/>
          <pc:sldMk cId="4011632416" sldId="303"/>
        </pc:sldMkLst>
        <pc:spChg chg="del">
          <ac:chgData name="Rutuja Sonawane" userId="6ccffe63bcae64ed" providerId="LiveId" clId="{16048DCA-F709-410B-9B79-E44BD8DABCF7}" dt="2024-10-28T13:13:14.264" v="201" actId="478"/>
          <ac:spMkLst>
            <pc:docMk/>
            <pc:sldMk cId="4011632416" sldId="303"/>
            <ac:spMk id="2" creationId="{0B3907B1-2C26-D58F-D7A4-3B3BB103B8CA}"/>
          </ac:spMkLst>
        </pc:spChg>
        <pc:spChg chg="add del mod">
          <ac:chgData name="Rutuja Sonawane" userId="6ccffe63bcae64ed" providerId="LiveId" clId="{16048DCA-F709-410B-9B79-E44BD8DABCF7}" dt="2024-10-28T13:13:18.196" v="202" actId="478"/>
          <ac:spMkLst>
            <pc:docMk/>
            <pc:sldMk cId="4011632416" sldId="303"/>
            <ac:spMk id="4" creationId="{51564E95-D23B-325E-4685-EB30DE683444}"/>
          </ac:spMkLst>
        </pc:spChg>
        <pc:spChg chg="del mod">
          <ac:chgData name="Rutuja Sonawane" userId="6ccffe63bcae64ed" providerId="LiveId" clId="{16048DCA-F709-410B-9B79-E44BD8DABCF7}" dt="2024-10-28T13:51:31.042" v="410" actId="26606"/>
          <ac:spMkLst>
            <pc:docMk/>
            <pc:sldMk cId="4011632416" sldId="303"/>
            <ac:spMk id="7" creationId="{F9FD5D70-DCAC-FFD7-6760-0AE3A799EFF1}"/>
          </ac:spMkLst>
        </pc:spChg>
        <pc:spChg chg="mod">
          <ac:chgData name="Rutuja Sonawane" userId="6ccffe63bcae64ed" providerId="LiveId" clId="{16048DCA-F709-410B-9B79-E44BD8DABCF7}" dt="2024-10-28T13:51:31.042" v="410" actId="26606"/>
          <ac:spMkLst>
            <pc:docMk/>
            <pc:sldMk cId="4011632416" sldId="303"/>
            <ac:spMk id="14" creationId="{33DE5AF7-C861-88BA-D09A-A0A50F3F0F96}"/>
          </ac:spMkLst>
        </pc:spChg>
        <pc:spChg chg="add mod">
          <ac:chgData name="Rutuja Sonawane" userId="6ccffe63bcae64ed" providerId="LiveId" clId="{16048DCA-F709-410B-9B79-E44BD8DABCF7}" dt="2024-10-28T13:52:23.024" v="412"/>
          <ac:spMkLst>
            <pc:docMk/>
            <pc:sldMk cId="4011632416" sldId="303"/>
            <ac:spMk id="20" creationId="{8BA550AC-70DB-DFE4-E586-88958A02B565}"/>
          </ac:spMkLst>
        </pc:spChg>
        <pc:graphicFrameChg chg="add mod">
          <ac:chgData name="Rutuja Sonawane" userId="6ccffe63bcae64ed" providerId="LiveId" clId="{16048DCA-F709-410B-9B79-E44BD8DABCF7}" dt="2024-10-28T13:51:31.042" v="410" actId="26606"/>
          <ac:graphicFrameMkLst>
            <pc:docMk/>
            <pc:sldMk cId="4011632416" sldId="303"/>
            <ac:graphicFrameMk id="16" creationId="{BF9C6811-6246-D4C1-5810-0253D4CA8141}"/>
          </ac:graphicFrameMkLst>
        </pc:graphicFrameChg>
      </pc:sldChg>
      <pc:sldChg chg="modSp mod">
        <pc:chgData name="Rutuja Sonawane" userId="6ccffe63bcae64ed" providerId="LiveId" clId="{16048DCA-F709-410B-9B79-E44BD8DABCF7}" dt="2024-10-28T13:50:37.572" v="407"/>
        <pc:sldMkLst>
          <pc:docMk/>
          <pc:sldMk cId="1692824532" sldId="304"/>
        </pc:sldMkLst>
        <pc:spChg chg="mod">
          <ac:chgData name="Rutuja Sonawane" userId="6ccffe63bcae64ed" providerId="LiveId" clId="{16048DCA-F709-410B-9B79-E44BD8DABCF7}" dt="2024-10-28T13:50:37.572" v="407"/>
          <ac:spMkLst>
            <pc:docMk/>
            <pc:sldMk cId="1692824532" sldId="304"/>
            <ac:spMk id="2" creationId="{E91EB2B1-527A-A508-912A-C7AD3E6F10B6}"/>
          </ac:spMkLst>
        </pc:spChg>
        <pc:picChg chg="mod">
          <ac:chgData name="Rutuja Sonawane" userId="6ccffe63bcae64ed" providerId="LiveId" clId="{16048DCA-F709-410B-9B79-E44BD8DABCF7}" dt="2024-10-28T13:50:37.572" v="407"/>
          <ac:picMkLst>
            <pc:docMk/>
            <pc:sldMk cId="1692824532" sldId="304"/>
            <ac:picMk id="13" creationId="{787314BD-0074-13FF-AF23-1CE00B4A269B}"/>
          </ac:picMkLst>
        </pc:picChg>
      </pc:sldChg>
      <pc:sldChg chg="addSp delSp modSp add mod modClrScheme chgLayout">
        <pc:chgData name="Rutuja Sonawane" userId="6ccffe63bcae64ed" providerId="LiveId" clId="{16048DCA-F709-410B-9B79-E44BD8DABCF7}" dt="2024-10-28T13:51:02.389" v="409" actId="26606"/>
        <pc:sldMkLst>
          <pc:docMk/>
          <pc:sldMk cId="3509167663" sldId="305"/>
        </pc:sldMkLst>
        <pc:spChg chg="mod ord">
          <ac:chgData name="Rutuja Sonawane" userId="6ccffe63bcae64ed" providerId="LiveId" clId="{16048DCA-F709-410B-9B79-E44BD8DABCF7}" dt="2024-10-28T13:51:02.389" v="409" actId="26606"/>
          <ac:spMkLst>
            <pc:docMk/>
            <pc:sldMk cId="3509167663" sldId="305"/>
            <ac:spMk id="2" creationId="{4FCD6A65-1A22-AD42-1978-E23D67CC053A}"/>
          </ac:spMkLst>
        </pc:spChg>
        <pc:spChg chg="mod ord">
          <ac:chgData name="Rutuja Sonawane" userId="6ccffe63bcae64ed" providerId="LiveId" clId="{16048DCA-F709-410B-9B79-E44BD8DABCF7}" dt="2024-10-28T13:51:02.389" v="409" actId="26606"/>
          <ac:spMkLst>
            <pc:docMk/>
            <pc:sldMk cId="3509167663" sldId="305"/>
            <ac:spMk id="3" creationId="{1330C61B-943C-F992-7E43-BF638A03A41D}"/>
          </ac:spMkLst>
        </pc:spChg>
        <pc:spChg chg="add del mod">
          <ac:chgData name="Rutuja Sonawane" userId="6ccffe63bcae64ed" providerId="LiveId" clId="{16048DCA-F709-410B-9B79-E44BD8DABCF7}" dt="2024-10-28T13:18:06.604" v="234" actId="478"/>
          <ac:spMkLst>
            <pc:docMk/>
            <pc:sldMk cId="3509167663" sldId="305"/>
            <ac:spMk id="5" creationId="{70CAE317-8B86-D7D0-7EA3-1006BD8DB2E5}"/>
          </ac:spMkLst>
        </pc:spChg>
        <pc:spChg chg="del mod ord">
          <ac:chgData name="Rutuja Sonawane" userId="6ccffe63bcae64ed" providerId="LiveId" clId="{16048DCA-F709-410B-9B79-E44BD8DABCF7}" dt="2024-10-28T13:51:02.389" v="409" actId="26606"/>
          <ac:spMkLst>
            <pc:docMk/>
            <pc:sldMk cId="3509167663" sldId="305"/>
            <ac:spMk id="6" creationId="{7F3060F5-C17C-4274-2B4B-54F7A66093D8}"/>
          </ac:spMkLst>
        </pc:spChg>
        <pc:spChg chg="add">
          <ac:chgData name="Rutuja Sonawane" userId="6ccffe63bcae64ed" providerId="LiveId" clId="{16048DCA-F709-410B-9B79-E44BD8DABCF7}" dt="2024-10-28T13:18:14.927" v="235"/>
          <ac:spMkLst>
            <pc:docMk/>
            <pc:sldMk cId="3509167663" sldId="305"/>
            <ac:spMk id="7" creationId="{201AB917-4473-2BE4-21E9-EF4A78962C42}"/>
          </ac:spMkLst>
        </pc:spChg>
        <pc:graphicFrameChg chg="del mod ord modGraphic">
          <ac:chgData name="Rutuja Sonawane" userId="6ccffe63bcae64ed" providerId="LiveId" clId="{16048DCA-F709-410B-9B79-E44BD8DABCF7}" dt="2024-10-28T13:18:03.246" v="233" actId="478"/>
          <ac:graphicFrameMkLst>
            <pc:docMk/>
            <pc:sldMk cId="3509167663" sldId="305"/>
            <ac:graphicFrameMk id="8" creationId="{7B8F1CED-4531-C21C-1258-E6A3B0AA86D8}"/>
          </ac:graphicFrameMkLst>
        </pc:graphicFrameChg>
        <pc:graphicFrameChg chg="add mod">
          <ac:chgData name="Rutuja Sonawane" userId="6ccffe63bcae64ed" providerId="LiveId" clId="{16048DCA-F709-410B-9B79-E44BD8DABCF7}" dt="2024-10-28T13:51:02.389" v="409" actId="26606"/>
          <ac:graphicFrameMkLst>
            <pc:docMk/>
            <pc:sldMk cId="3509167663" sldId="305"/>
            <ac:graphicFrameMk id="9" creationId="{36AFADC7-4B92-D85F-D697-33911E7AE444}"/>
          </ac:graphicFrameMkLst>
        </pc:graphicFrameChg>
      </pc:sldChg>
      <pc:sldChg chg="addSp delSp modSp add mod modClrScheme chgLayout">
        <pc:chgData name="Rutuja Sonawane" userId="6ccffe63bcae64ed" providerId="LiveId" clId="{16048DCA-F709-410B-9B79-E44BD8DABCF7}" dt="2024-10-28T13:50:37.572" v="407"/>
        <pc:sldMkLst>
          <pc:docMk/>
          <pc:sldMk cId="3497507212" sldId="306"/>
        </pc:sldMkLst>
        <pc:spChg chg="mod">
          <ac:chgData name="Rutuja Sonawane" userId="6ccffe63bcae64ed" providerId="LiveId" clId="{16048DCA-F709-410B-9B79-E44BD8DABCF7}" dt="2024-10-28T13:50:37.572" v="407"/>
          <ac:spMkLst>
            <pc:docMk/>
            <pc:sldMk cId="3497507212" sldId="306"/>
            <ac:spMk id="2" creationId="{A48480F4-2A2B-23A1-796B-D0638D587773}"/>
          </ac:spMkLst>
        </pc:spChg>
        <pc:spChg chg="add del mod">
          <ac:chgData name="Rutuja Sonawane" userId="6ccffe63bcae64ed" providerId="LiveId" clId="{16048DCA-F709-410B-9B79-E44BD8DABCF7}" dt="2024-10-28T13:39:58.828" v="336" actId="26606"/>
          <ac:spMkLst>
            <pc:docMk/>
            <pc:sldMk cId="3497507212" sldId="306"/>
            <ac:spMk id="3" creationId="{15E1FF05-C68E-25C1-DDC2-C7A9E36BDDC7}"/>
          </ac:spMkLst>
        </pc:spChg>
        <pc:spChg chg="mod">
          <ac:chgData name="Rutuja Sonawane" userId="6ccffe63bcae64ed" providerId="LiveId" clId="{16048DCA-F709-410B-9B79-E44BD8DABCF7}" dt="2024-10-28T13:50:37.572" v="407"/>
          <ac:spMkLst>
            <pc:docMk/>
            <pc:sldMk cId="3497507212" sldId="306"/>
            <ac:spMk id="6" creationId="{357E0911-B450-50F0-82AE-F14F78AFAD37}"/>
          </ac:spMkLst>
        </pc:spChg>
        <pc:spChg chg="add del mod">
          <ac:chgData name="Rutuja Sonawane" userId="6ccffe63bcae64ed" providerId="LiveId" clId="{16048DCA-F709-410B-9B79-E44BD8DABCF7}" dt="2024-10-28T13:39:39.923" v="333" actId="26606"/>
          <ac:spMkLst>
            <pc:docMk/>
            <pc:sldMk cId="3497507212" sldId="306"/>
            <ac:spMk id="11" creationId="{306FDF33-62A5-F7AC-1999-E3BBB0900B8D}"/>
          </ac:spMkLst>
        </pc:spChg>
        <pc:spChg chg="add del mod">
          <ac:chgData name="Rutuja Sonawane" userId="6ccffe63bcae64ed" providerId="LiveId" clId="{16048DCA-F709-410B-9B79-E44BD8DABCF7}" dt="2024-10-28T13:39:58.812" v="335" actId="26606"/>
          <ac:spMkLst>
            <pc:docMk/>
            <pc:sldMk cId="3497507212" sldId="306"/>
            <ac:spMk id="12" creationId="{163D94C3-711F-5CFB-8FB1-28C60491AEC2}"/>
          </ac:spMkLst>
        </pc:spChg>
        <pc:spChg chg="add mod">
          <ac:chgData name="Rutuja Sonawane" userId="6ccffe63bcae64ed" providerId="LiveId" clId="{16048DCA-F709-410B-9B79-E44BD8DABCF7}" dt="2024-10-28T13:43:26.854" v="357" actId="14100"/>
          <ac:spMkLst>
            <pc:docMk/>
            <pc:sldMk cId="3497507212" sldId="306"/>
            <ac:spMk id="14" creationId="{15E1FF05-C68E-25C1-DDC2-C7A9E36BDDC7}"/>
          </ac:spMkLst>
        </pc:spChg>
        <pc:spChg chg="add del mod">
          <ac:chgData name="Rutuja Sonawane" userId="6ccffe63bcae64ed" providerId="LiveId" clId="{16048DCA-F709-410B-9B79-E44BD8DABCF7}" dt="2024-10-28T13:40:55.564" v="342" actId="478"/>
          <ac:spMkLst>
            <pc:docMk/>
            <pc:sldMk cId="3497507212" sldId="306"/>
            <ac:spMk id="15" creationId="{26456377-E905-113B-523C-2E9573614DBF}"/>
          </ac:spMkLst>
        </pc:spChg>
        <pc:graphicFrameChg chg="add mod modGraphic">
          <ac:chgData name="Rutuja Sonawane" userId="6ccffe63bcae64ed" providerId="LiveId" clId="{16048DCA-F709-410B-9B79-E44BD8DABCF7}" dt="2024-10-28T13:41:04.943" v="343" actId="339"/>
          <ac:graphicFrameMkLst>
            <pc:docMk/>
            <pc:sldMk cId="3497507212" sldId="306"/>
            <ac:graphicFrameMk id="4" creationId="{5C8A12E1-7FE0-9893-D6A8-41C987797F59}"/>
          </ac:graphicFrameMkLst>
        </pc:graphicFrameChg>
        <pc:graphicFrameChg chg="add del mod">
          <ac:chgData name="Rutuja Sonawane" userId="6ccffe63bcae64ed" providerId="LiveId" clId="{16048DCA-F709-410B-9B79-E44BD8DABCF7}" dt="2024-10-28T13:39:58.812" v="335" actId="26606"/>
          <ac:graphicFrameMkLst>
            <pc:docMk/>
            <pc:sldMk cId="3497507212" sldId="306"/>
            <ac:graphicFrameMk id="8" creationId="{FA517A82-42E1-1B6D-7E7A-BCB9DBDE8606}"/>
          </ac:graphicFrameMkLst>
        </pc:graphicFrameChg>
      </pc:sldChg>
      <pc:sldChg chg="addSp delSp modSp add mod modClrScheme chgLayout">
        <pc:chgData name="Rutuja Sonawane" userId="6ccffe63bcae64ed" providerId="LiveId" clId="{16048DCA-F709-410B-9B79-E44BD8DABCF7}" dt="2024-10-28T14:02:40.397" v="552" actId="20577"/>
        <pc:sldMkLst>
          <pc:docMk/>
          <pc:sldMk cId="1388727563" sldId="307"/>
        </pc:sldMkLst>
        <pc:spChg chg="mod ord">
          <ac:chgData name="Rutuja Sonawane" userId="6ccffe63bcae64ed" providerId="LiveId" clId="{16048DCA-F709-410B-9B79-E44BD8DABCF7}" dt="2024-10-28T14:02:40.397" v="552" actId="20577"/>
          <ac:spMkLst>
            <pc:docMk/>
            <pc:sldMk cId="1388727563" sldId="307"/>
            <ac:spMk id="2" creationId="{1F0819EF-B3CF-E798-E1AE-4DA992E91B69}"/>
          </ac:spMkLst>
        </pc:spChg>
        <pc:spChg chg="mod ord">
          <ac:chgData name="Rutuja Sonawane" userId="6ccffe63bcae64ed" providerId="LiveId" clId="{16048DCA-F709-410B-9B79-E44BD8DABCF7}" dt="2024-10-28T14:01:59.007" v="477" actId="26606"/>
          <ac:spMkLst>
            <pc:docMk/>
            <pc:sldMk cId="1388727563" sldId="307"/>
            <ac:spMk id="3" creationId="{EB6CD568-DE10-51AD-5DBC-AD02B7505E4F}"/>
          </ac:spMkLst>
        </pc:spChg>
        <pc:spChg chg="add del mod">
          <ac:chgData name="Rutuja Sonawane" userId="6ccffe63bcae64ed" providerId="LiveId" clId="{16048DCA-F709-410B-9B79-E44BD8DABCF7}" dt="2024-10-28T14:01:41.122" v="473" actId="931"/>
          <ac:spMkLst>
            <pc:docMk/>
            <pc:sldMk cId="1388727563" sldId="307"/>
            <ac:spMk id="5" creationId="{8CC1E43A-B921-7032-0650-F22D14A62386}"/>
          </ac:spMkLst>
        </pc:spChg>
        <pc:spChg chg="del mod ord">
          <ac:chgData name="Rutuja Sonawane" userId="6ccffe63bcae64ed" providerId="LiveId" clId="{16048DCA-F709-410B-9B79-E44BD8DABCF7}" dt="2024-10-28T14:01:32.313" v="472" actId="478"/>
          <ac:spMkLst>
            <pc:docMk/>
            <pc:sldMk cId="1388727563" sldId="307"/>
            <ac:spMk id="6" creationId="{48EEFB71-AF19-0613-EE1E-FCBD0E4A7672}"/>
          </ac:spMkLst>
        </pc:spChg>
        <pc:spChg chg="add del mod">
          <ac:chgData name="Rutuja Sonawane" userId="6ccffe63bcae64ed" providerId="LiveId" clId="{16048DCA-F709-410B-9B79-E44BD8DABCF7}" dt="2024-10-28T14:02:02.949" v="478" actId="478"/>
          <ac:spMkLst>
            <pc:docMk/>
            <pc:sldMk cId="1388727563" sldId="307"/>
            <ac:spMk id="13" creationId="{460AA0D1-4D5C-F4B0-BDB7-D4C7966E7313}"/>
          </ac:spMkLst>
        </pc:spChg>
        <pc:picChg chg="add mod">
          <ac:chgData name="Rutuja Sonawane" userId="6ccffe63bcae64ed" providerId="LiveId" clId="{16048DCA-F709-410B-9B79-E44BD8DABCF7}" dt="2024-10-28T14:02:18.489" v="483" actId="14100"/>
          <ac:picMkLst>
            <pc:docMk/>
            <pc:sldMk cId="1388727563" sldId="307"/>
            <ac:picMk id="8" creationId="{7EE42C7E-B004-5B94-033D-1FB18D3D81F9}"/>
          </ac:picMkLst>
        </pc:picChg>
        <pc:picChg chg="del mod ord">
          <ac:chgData name="Rutuja Sonawane" userId="6ccffe63bcae64ed" providerId="LiveId" clId="{16048DCA-F709-410B-9B79-E44BD8DABCF7}" dt="2024-10-28T14:01:28.964" v="471" actId="478"/>
          <ac:picMkLst>
            <pc:docMk/>
            <pc:sldMk cId="1388727563" sldId="307"/>
            <ac:picMk id="9" creationId="{5680EA94-3CCC-905F-C407-24A2E31C2BD6}"/>
          </ac:picMkLst>
        </pc:picChg>
      </pc:sldChg>
      <pc:sldMasterChg chg="modSldLayout">
        <pc:chgData name="Rutuja Sonawane" userId="6ccffe63bcae64ed" providerId="LiveId" clId="{16048DCA-F709-410B-9B79-E44BD8DABCF7}" dt="2024-10-28T13:27:44.288" v="281"/>
        <pc:sldMasterMkLst>
          <pc:docMk/>
          <pc:sldMasterMk cId="1317848419" sldId="2147483705"/>
        </pc:sldMasterMkLst>
        <pc:sldLayoutChg chg="addSp">
          <pc:chgData name="Rutuja Sonawane" userId="6ccffe63bcae64ed" providerId="LiveId" clId="{16048DCA-F709-410B-9B79-E44BD8DABCF7}" dt="2024-10-28T13:27:44.288" v="281"/>
          <pc:sldLayoutMkLst>
            <pc:docMk/>
            <pc:sldMasterMk cId="1317848419" sldId="2147483705"/>
            <pc:sldLayoutMk cId="3855428696" sldId="2147483711"/>
          </pc:sldLayoutMkLst>
          <pc:grpChg chg="add">
            <ac:chgData name="Rutuja Sonawane" userId="6ccffe63bcae64ed" providerId="LiveId" clId="{16048DCA-F709-410B-9B79-E44BD8DABCF7}" dt="2024-10-28T13:27:44.288" v="281"/>
            <ac:grpSpMkLst>
              <pc:docMk/>
              <pc:sldMasterMk cId="1317848419" sldId="2147483705"/>
              <pc:sldLayoutMk cId="3855428696" sldId="2147483711"/>
              <ac:grpSpMk id="6" creationId="{E8D441B2-76C7-E1DC-FCB0-20D7E3F74A98}"/>
            </ac:grpSpMkLst>
          </pc:grpChg>
        </pc:sldLayoutChg>
      </pc:sldMasterChg>
      <pc:sldMasterChg chg="modSldLayout">
        <pc:chgData name="Rutuja Sonawane" userId="6ccffe63bcae64ed" providerId="LiveId" clId="{16048DCA-F709-410B-9B79-E44BD8DABCF7}" dt="2024-10-28T13:50:34.718" v="403"/>
        <pc:sldMasterMkLst>
          <pc:docMk/>
          <pc:sldMasterMk cId="1531924949" sldId="2147483705"/>
        </pc:sldMasterMkLst>
        <pc:sldLayoutChg chg="addSp">
          <pc:chgData name="Rutuja Sonawane" userId="6ccffe63bcae64ed" providerId="LiveId" clId="{16048DCA-F709-410B-9B79-E44BD8DABCF7}" dt="2024-10-28T13:50:34.718" v="403"/>
          <pc:sldLayoutMkLst>
            <pc:docMk/>
            <pc:sldMasterMk cId="1531924949" sldId="2147483705"/>
            <pc:sldLayoutMk cId="2455955468" sldId="2147483711"/>
          </pc:sldLayoutMkLst>
          <pc:grpChg chg="add">
            <ac:chgData name="Rutuja Sonawane" userId="6ccffe63bcae64ed" providerId="LiveId" clId="{16048DCA-F709-410B-9B79-E44BD8DABCF7}" dt="2024-10-28T13:50:34.718" v="403"/>
            <ac:grpSpMkLst>
              <pc:docMk/>
              <pc:sldMasterMk cId="1531924949" sldId="2147483705"/>
              <pc:sldLayoutMk cId="2455955468" sldId="2147483711"/>
              <ac:grpSpMk id="2" creationId="{C14FA2EF-E8D0-756E-B9F4-142F3DCC1DE0}"/>
            </ac:grpSpMkLst>
          </pc:grpChg>
        </pc:sldLayoutChg>
      </pc:sldMasterChg>
      <pc:sldMasterChg chg="modSldLayout">
        <pc:chgData name="Rutuja Sonawane" userId="6ccffe63bcae64ed" providerId="LiveId" clId="{16048DCA-F709-410B-9B79-E44BD8DABCF7}" dt="2024-10-28T13:27:51.124" v="285"/>
        <pc:sldMasterMkLst>
          <pc:docMk/>
          <pc:sldMasterMk cId="4045944334" sldId="2147483725"/>
        </pc:sldMasterMkLst>
        <pc:sldLayoutChg chg="addSp">
          <pc:chgData name="Rutuja Sonawane" userId="6ccffe63bcae64ed" providerId="LiveId" clId="{16048DCA-F709-410B-9B79-E44BD8DABCF7}" dt="2024-10-28T13:27:51.124" v="285"/>
          <pc:sldLayoutMkLst>
            <pc:docMk/>
            <pc:sldMasterMk cId="4045944334" sldId="2147483725"/>
            <pc:sldLayoutMk cId="960345486" sldId="2147483731"/>
          </pc:sldLayoutMkLst>
          <pc:grpChg chg="add">
            <ac:chgData name="Rutuja Sonawane" userId="6ccffe63bcae64ed" providerId="LiveId" clId="{16048DCA-F709-410B-9B79-E44BD8DABCF7}" dt="2024-10-28T13:27:51.124" v="285"/>
            <ac:grpSpMkLst>
              <pc:docMk/>
              <pc:sldMasterMk cId="4045944334" sldId="2147483725"/>
              <pc:sldLayoutMk cId="960345486" sldId="2147483731"/>
              <ac:grpSpMk id="6" creationId="{26008CCA-6ADF-55D8-9496-D5A981C47337}"/>
            </ac:grpSpMkLst>
          </pc:grpChg>
        </pc:sldLayoutChg>
      </pc:sldMasterChg>
      <pc:sldMasterChg chg="modSldLayout">
        <pc:chgData name="Rutuja Sonawane" userId="6ccffe63bcae64ed" providerId="LiveId" clId="{16048DCA-F709-410B-9B79-E44BD8DABCF7}" dt="2024-10-28T13:28:02.136" v="287"/>
        <pc:sldMasterMkLst>
          <pc:docMk/>
          <pc:sldMasterMk cId="874534361" sldId="2147483745"/>
        </pc:sldMasterMkLst>
        <pc:sldLayoutChg chg="addSp">
          <pc:chgData name="Rutuja Sonawane" userId="6ccffe63bcae64ed" providerId="LiveId" clId="{16048DCA-F709-410B-9B79-E44BD8DABCF7}" dt="2024-10-28T13:28:02.136" v="287"/>
          <pc:sldLayoutMkLst>
            <pc:docMk/>
            <pc:sldMasterMk cId="874534361" sldId="2147483745"/>
            <pc:sldLayoutMk cId="3169468339" sldId="2147483751"/>
          </pc:sldLayoutMkLst>
          <pc:grpChg chg="add">
            <ac:chgData name="Rutuja Sonawane" userId="6ccffe63bcae64ed" providerId="LiveId" clId="{16048DCA-F709-410B-9B79-E44BD8DABCF7}" dt="2024-10-28T13:28:02.136" v="287"/>
            <ac:grpSpMkLst>
              <pc:docMk/>
              <pc:sldMasterMk cId="874534361" sldId="2147483745"/>
              <pc:sldLayoutMk cId="3169468339" sldId="2147483751"/>
              <ac:grpSpMk id="6" creationId="{1345E100-D76C-1E8F-FF22-E19BD2033FA6}"/>
            </ac:grpSpMkLst>
          </pc:grp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8.svg"/></Relationships>
</file>

<file path=ppt/diagrams/_rels/data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C1E34E-E4F8-40B7-9D5F-F126B88D87B4}"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13BBF5A2-361B-4607-98F0-902C9F0B026E}">
      <dgm:prSet/>
      <dgm:spPr/>
      <dgm:t>
        <a:bodyPr/>
        <a:lstStyle/>
        <a:p>
          <a:r>
            <a:rPr lang="en-US" b="1"/>
            <a:t>Optimize Delivery Times for Better Reviews:</a:t>
          </a:r>
          <a:r>
            <a:rPr lang="en-US"/>
            <a:t> Based on the relationship between shipping days and review scores, orders delivered within 1-10 days consistently receive higher review scores. Reducing delivery time could directly improve customer satisfaction and enhance overall ratings. Consider improving logistics efficiency to consistently meet this window.</a:t>
          </a:r>
        </a:p>
      </dgm:t>
    </dgm:pt>
    <dgm:pt modelId="{3262E688-0E05-44B4-8D1A-6270D0AF0B6D}" type="parTrans" cxnId="{24F4699B-CABD-41E4-9C98-EC29B803B8BE}">
      <dgm:prSet/>
      <dgm:spPr/>
      <dgm:t>
        <a:bodyPr/>
        <a:lstStyle/>
        <a:p>
          <a:endParaRPr lang="en-US"/>
        </a:p>
      </dgm:t>
    </dgm:pt>
    <dgm:pt modelId="{0023E0EE-AC58-4ACC-A3F0-7AF7B265EEA8}" type="sibTrans" cxnId="{24F4699B-CABD-41E4-9C98-EC29B803B8BE}">
      <dgm:prSet/>
      <dgm:spPr/>
      <dgm:t>
        <a:bodyPr/>
        <a:lstStyle/>
        <a:p>
          <a:endParaRPr lang="en-US"/>
        </a:p>
      </dgm:t>
    </dgm:pt>
    <dgm:pt modelId="{16956CB7-19CD-46E4-8047-D219E818920F}">
      <dgm:prSet/>
      <dgm:spPr/>
      <dgm:t>
        <a:bodyPr/>
        <a:lstStyle/>
        <a:p>
          <a:r>
            <a:rPr lang="en-US" b="1"/>
            <a:t>Focus on Credit Card Payments for Better Reviews:</a:t>
          </a:r>
          <a:r>
            <a:rPr lang="en-US"/>
            <a:t> The analysis of payment methods and review scores shows that customers using credit cards tend to give higher ratings (a large number of 5-star reviews). Promoting credit card usage through discounts or incentives might lead to better overall satisfaction.</a:t>
          </a:r>
        </a:p>
      </dgm:t>
    </dgm:pt>
    <dgm:pt modelId="{658A6481-D5A3-4521-B629-C49BED229C86}" type="parTrans" cxnId="{054F2003-1716-4C69-9F74-88126E7673D9}">
      <dgm:prSet/>
      <dgm:spPr/>
      <dgm:t>
        <a:bodyPr/>
        <a:lstStyle/>
        <a:p>
          <a:endParaRPr lang="en-US"/>
        </a:p>
      </dgm:t>
    </dgm:pt>
    <dgm:pt modelId="{B3590B4E-1452-45CA-8DE1-EE317120176A}" type="sibTrans" cxnId="{054F2003-1716-4C69-9F74-88126E7673D9}">
      <dgm:prSet/>
      <dgm:spPr/>
      <dgm:t>
        <a:bodyPr/>
        <a:lstStyle/>
        <a:p>
          <a:endParaRPr lang="en-US"/>
        </a:p>
      </dgm:t>
    </dgm:pt>
    <dgm:pt modelId="{187B5211-4B7E-4FAD-9E82-B5AA694ED3DA}">
      <dgm:prSet/>
      <dgm:spPr/>
      <dgm:t>
        <a:bodyPr/>
        <a:lstStyle/>
        <a:p>
          <a:r>
            <a:rPr lang="en-US" b="1"/>
            <a:t>Weekday Sales Dominate:</a:t>
          </a:r>
          <a:r>
            <a:rPr lang="en-US"/>
            <a:t> The pie chart indicates that a substantial majority of payments occur on weekdays (12.70M compared to 3.76M on weekends). This insight suggests that marketing and promotional efforts should focus on weekday campaigns, possibly optimizing ads or discounts during this period to maximize sales.</a:t>
          </a:r>
        </a:p>
      </dgm:t>
    </dgm:pt>
    <dgm:pt modelId="{A5E63E8F-28F0-4AE2-BE24-E4FC45EE6E77}" type="parTrans" cxnId="{D1D63329-9F90-4B27-A97A-ABE2B9FA3B74}">
      <dgm:prSet/>
      <dgm:spPr/>
      <dgm:t>
        <a:bodyPr/>
        <a:lstStyle/>
        <a:p>
          <a:endParaRPr lang="en-US"/>
        </a:p>
      </dgm:t>
    </dgm:pt>
    <dgm:pt modelId="{4EC586A6-5582-4525-A38B-377DB8EA9D4F}" type="sibTrans" cxnId="{D1D63329-9F90-4B27-A97A-ABE2B9FA3B74}">
      <dgm:prSet/>
      <dgm:spPr/>
      <dgm:t>
        <a:bodyPr/>
        <a:lstStyle/>
        <a:p>
          <a:endParaRPr lang="en-US"/>
        </a:p>
      </dgm:t>
    </dgm:pt>
    <dgm:pt modelId="{D9ED8CBB-66F3-4800-B0AF-AA5A4A56462A}" type="pres">
      <dgm:prSet presAssocID="{34C1E34E-E4F8-40B7-9D5F-F126B88D87B4}" presName="root" presStyleCnt="0">
        <dgm:presLayoutVars>
          <dgm:dir/>
          <dgm:resizeHandles val="exact"/>
        </dgm:presLayoutVars>
      </dgm:prSet>
      <dgm:spPr/>
    </dgm:pt>
    <dgm:pt modelId="{3BE3BB7F-C25F-4D9F-9859-DD548D435D1B}" type="pres">
      <dgm:prSet presAssocID="{13BBF5A2-361B-4607-98F0-902C9F0B026E}" presName="compNode" presStyleCnt="0"/>
      <dgm:spPr/>
    </dgm:pt>
    <dgm:pt modelId="{56EB4417-AEFD-492E-AB26-74E0C1634008}" type="pres">
      <dgm:prSet presAssocID="{13BBF5A2-361B-4607-98F0-902C9F0B026E}" presName="bgRect" presStyleLbl="bgShp" presStyleIdx="0" presStyleCnt="3"/>
      <dgm:spPr/>
    </dgm:pt>
    <dgm:pt modelId="{7D6B4B24-75F2-4731-801D-00E097ED83F4}" type="pres">
      <dgm:prSet presAssocID="{13BBF5A2-361B-4607-98F0-902C9F0B02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EC3756F9-F034-4C51-A84C-EAD7CB47C781}" type="pres">
      <dgm:prSet presAssocID="{13BBF5A2-361B-4607-98F0-902C9F0B026E}" presName="spaceRect" presStyleCnt="0"/>
      <dgm:spPr/>
    </dgm:pt>
    <dgm:pt modelId="{16805E61-46D8-4439-BDD9-1F2BA4E2DE92}" type="pres">
      <dgm:prSet presAssocID="{13BBF5A2-361B-4607-98F0-902C9F0B026E}" presName="parTx" presStyleLbl="revTx" presStyleIdx="0" presStyleCnt="3">
        <dgm:presLayoutVars>
          <dgm:chMax val="0"/>
          <dgm:chPref val="0"/>
        </dgm:presLayoutVars>
      </dgm:prSet>
      <dgm:spPr/>
    </dgm:pt>
    <dgm:pt modelId="{9AA9851C-CCC5-4A99-ABCE-DFFE1760FC40}" type="pres">
      <dgm:prSet presAssocID="{0023E0EE-AC58-4ACC-A3F0-7AF7B265EEA8}" presName="sibTrans" presStyleCnt="0"/>
      <dgm:spPr/>
    </dgm:pt>
    <dgm:pt modelId="{73DB7A11-1217-4B3B-99C8-2F4245F7C7C0}" type="pres">
      <dgm:prSet presAssocID="{16956CB7-19CD-46E4-8047-D219E818920F}" presName="compNode" presStyleCnt="0"/>
      <dgm:spPr/>
    </dgm:pt>
    <dgm:pt modelId="{1EBC7B5D-D91D-42B2-82FF-3F5F156E3B17}" type="pres">
      <dgm:prSet presAssocID="{16956CB7-19CD-46E4-8047-D219E818920F}" presName="bgRect" presStyleLbl="bgShp" presStyleIdx="1" presStyleCnt="3"/>
      <dgm:spPr/>
    </dgm:pt>
    <dgm:pt modelId="{87508D33-A2B6-4C86-82DB-9C4B930D1320}" type="pres">
      <dgm:prSet presAssocID="{16956CB7-19CD-46E4-8047-D219E81892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edit card"/>
        </a:ext>
      </dgm:extLst>
    </dgm:pt>
    <dgm:pt modelId="{57169DA0-4489-4BDA-9C56-9C7D4B921E37}" type="pres">
      <dgm:prSet presAssocID="{16956CB7-19CD-46E4-8047-D219E818920F}" presName="spaceRect" presStyleCnt="0"/>
      <dgm:spPr/>
    </dgm:pt>
    <dgm:pt modelId="{F945FCD2-A8B0-46A2-B01A-7FBDE588FA87}" type="pres">
      <dgm:prSet presAssocID="{16956CB7-19CD-46E4-8047-D219E818920F}" presName="parTx" presStyleLbl="revTx" presStyleIdx="1" presStyleCnt="3">
        <dgm:presLayoutVars>
          <dgm:chMax val="0"/>
          <dgm:chPref val="0"/>
        </dgm:presLayoutVars>
      </dgm:prSet>
      <dgm:spPr/>
    </dgm:pt>
    <dgm:pt modelId="{07FAE0B6-FD5E-457B-89DB-DA420877E3F5}" type="pres">
      <dgm:prSet presAssocID="{B3590B4E-1452-45CA-8DE1-EE317120176A}" presName="sibTrans" presStyleCnt="0"/>
      <dgm:spPr/>
    </dgm:pt>
    <dgm:pt modelId="{C5856F7E-D99B-42E0-8A9C-A171C55B4697}" type="pres">
      <dgm:prSet presAssocID="{187B5211-4B7E-4FAD-9E82-B5AA694ED3DA}" presName="compNode" presStyleCnt="0"/>
      <dgm:spPr/>
    </dgm:pt>
    <dgm:pt modelId="{2881A4EA-3AE3-4BF4-A567-CB3EFA4CA0BC}" type="pres">
      <dgm:prSet presAssocID="{187B5211-4B7E-4FAD-9E82-B5AA694ED3DA}" presName="bgRect" presStyleLbl="bgShp" presStyleIdx="2" presStyleCnt="3"/>
      <dgm:spPr/>
    </dgm:pt>
    <dgm:pt modelId="{4A7E674B-D90B-4F01-B9A5-912CFE956771}" type="pres">
      <dgm:prSet presAssocID="{187B5211-4B7E-4FAD-9E82-B5AA694ED3D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e chart"/>
        </a:ext>
      </dgm:extLst>
    </dgm:pt>
    <dgm:pt modelId="{E3F83AA5-350A-4383-A119-7983BBD63D31}" type="pres">
      <dgm:prSet presAssocID="{187B5211-4B7E-4FAD-9E82-B5AA694ED3DA}" presName="spaceRect" presStyleCnt="0"/>
      <dgm:spPr/>
    </dgm:pt>
    <dgm:pt modelId="{2A7CBD4C-6C59-4953-BE07-343D21AE89C9}" type="pres">
      <dgm:prSet presAssocID="{187B5211-4B7E-4FAD-9E82-B5AA694ED3DA}" presName="parTx" presStyleLbl="revTx" presStyleIdx="2" presStyleCnt="3">
        <dgm:presLayoutVars>
          <dgm:chMax val="0"/>
          <dgm:chPref val="0"/>
        </dgm:presLayoutVars>
      </dgm:prSet>
      <dgm:spPr/>
    </dgm:pt>
  </dgm:ptLst>
  <dgm:cxnLst>
    <dgm:cxn modelId="{054F2003-1716-4C69-9F74-88126E7673D9}" srcId="{34C1E34E-E4F8-40B7-9D5F-F126B88D87B4}" destId="{16956CB7-19CD-46E4-8047-D219E818920F}" srcOrd="1" destOrd="0" parTransId="{658A6481-D5A3-4521-B629-C49BED229C86}" sibTransId="{B3590B4E-1452-45CA-8DE1-EE317120176A}"/>
    <dgm:cxn modelId="{9B8BCB0C-0C05-4885-B5DA-5CE3376C7671}" type="presOf" srcId="{187B5211-4B7E-4FAD-9E82-B5AA694ED3DA}" destId="{2A7CBD4C-6C59-4953-BE07-343D21AE89C9}" srcOrd="0" destOrd="0" presId="urn:microsoft.com/office/officeart/2018/2/layout/IconVerticalSolidList"/>
    <dgm:cxn modelId="{D1D63329-9F90-4B27-A97A-ABE2B9FA3B74}" srcId="{34C1E34E-E4F8-40B7-9D5F-F126B88D87B4}" destId="{187B5211-4B7E-4FAD-9E82-B5AA694ED3DA}" srcOrd="2" destOrd="0" parTransId="{A5E63E8F-28F0-4AE2-BE24-E4FC45EE6E77}" sibTransId="{4EC586A6-5582-4525-A38B-377DB8EA9D4F}"/>
    <dgm:cxn modelId="{EF319E7B-E82D-4DC5-B02E-B413E7B565FB}" type="presOf" srcId="{34C1E34E-E4F8-40B7-9D5F-F126B88D87B4}" destId="{D9ED8CBB-66F3-4800-B0AF-AA5A4A56462A}" srcOrd="0" destOrd="0" presId="urn:microsoft.com/office/officeart/2018/2/layout/IconVerticalSolidList"/>
    <dgm:cxn modelId="{B6E86585-4076-4A2E-90DC-96EFB0803E0E}" type="presOf" srcId="{13BBF5A2-361B-4607-98F0-902C9F0B026E}" destId="{16805E61-46D8-4439-BDD9-1F2BA4E2DE92}" srcOrd="0" destOrd="0" presId="urn:microsoft.com/office/officeart/2018/2/layout/IconVerticalSolidList"/>
    <dgm:cxn modelId="{24F4699B-CABD-41E4-9C98-EC29B803B8BE}" srcId="{34C1E34E-E4F8-40B7-9D5F-F126B88D87B4}" destId="{13BBF5A2-361B-4607-98F0-902C9F0B026E}" srcOrd="0" destOrd="0" parTransId="{3262E688-0E05-44B4-8D1A-6270D0AF0B6D}" sibTransId="{0023E0EE-AC58-4ACC-A3F0-7AF7B265EEA8}"/>
    <dgm:cxn modelId="{60C3F4B4-D198-4D2F-B122-EB149E05B217}" type="presOf" srcId="{16956CB7-19CD-46E4-8047-D219E818920F}" destId="{F945FCD2-A8B0-46A2-B01A-7FBDE588FA87}" srcOrd="0" destOrd="0" presId="urn:microsoft.com/office/officeart/2018/2/layout/IconVerticalSolidList"/>
    <dgm:cxn modelId="{B4916E06-5839-4174-AD8C-278487BA811E}" type="presParOf" srcId="{D9ED8CBB-66F3-4800-B0AF-AA5A4A56462A}" destId="{3BE3BB7F-C25F-4D9F-9859-DD548D435D1B}" srcOrd="0" destOrd="0" presId="urn:microsoft.com/office/officeart/2018/2/layout/IconVerticalSolidList"/>
    <dgm:cxn modelId="{B59ED146-7454-4BEE-B922-EA1D82F494CB}" type="presParOf" srcId="{3BE3BB7F-C25F-4D9F-9859-DD548D435D1B}" destId="{56EB4417-AEFD-492E-AB26-74E0C1634008}" srcOrd="0" destOrd="0" presId="urn:microsoft.com/office/officeart/2018/2/layout/IconVerticalSolidList"/>
    <dgm:cxn modelId="{D818D062-B9AF-42C9-ACDB-659CD48B007B}" type="presParOf" srcId="{3BE3BB7F-C25F-4D9F-9859-DD548D435D1B}" destId="{7D6B4B24-75F2-4731-801D-00E097ED83F4}" srcOrd="1" destOrd="0" presId="urn:microsoft.com/office/officeart/2018/2/layout/IconVerticalSolidList"/>
    <dgm:cxn modelId="{27DB0C30-8BC1-4F84-AB34-9497D6601598}" type="presParOf" srcId="{3BE3BB7F-C25F-4D9F-9859-DD548D435D1B}" destId="{EC3756F9-F034-4C51-A84C-EAD7CB47C781}" srcOrd="2" destOrd="0" presId="urn:microsoft.com/office/officeart/2018/2/layout/IconVerticalSolidList"/>
    <dgm:cxn modelId="{C8280043-2865-4965-93B1-AA183A167B7A}" type="presParOf" srcId="{3BE3BB7F-C25F-4D9F-9859-DD548D435D1B}" destId="{16805E61-46D8-4439-BDD9-1F2BA4E2DE92}" srcOrd="3" destOrd="0" presId="urn:microsoft.com/office/officeart/2018/2/layout/IconVerticalSolidList"/>
    <dgm:cxn modelId="{AB0C1F3C-F81C-43B1-AFF5-A4B70F4B46ED}" type="presParOf" srcId="{D9ED8CBB-66F3-4800-B0AF-AA5A4A56462A}" destId="{9AA9851C-CCC5-4A99-ABCE-DFFE1760FC40}" srcOrd="1" destOrd="0" presId="urn:microsoft.com/office/officeart/2018/2/layout/IconVerticalSolidList"/>
    <dgm:cxn modelId="{9C074E6C-3CFC-4A30-A17A-D392EEFED66C}" type="presParOf" srcId="{D9ED8CBB-66F3-4800-B0AF-AA5A4A56462A}" destId="{73DB7A11-1217-4B3B-99C8-2F4245F7C7C0}" srcOrd="2" destOrd="0" presId="urn:microsoft.com/office/officeart/2018/2/layout/IconVerticalSolidList"/>
    <dgm:cxn modelId="{11679D78-4C8E-4F83-B553-AFB10F8B7968}" type="presParOf" srcId="{73DB7A11-1217-4B3B-99C8-2F4245F7C7C0}" destId="{1EBC7B5D-D91D-42B2-82FF-3F5F156E3B17}" srcOrd="0" destOrd="0" presId="urn:microsoft.com/office/officeart/2018/2/layout/IconVerticalSolidList"/>
    <dgm:cxn modelId="{26BADCCF-70D2-42B3-8D1D-4B4F643A154A}" type="presParOf" srcId="{73DB7A11-1217-4B3B-99C8-2F4245F7C7C0}" destId="{87508D33-A2B6-4C86-82DB-9C4B930D1320}" srcOrd="1" destOrd="0" presId="urn:microsoft.com/office/officeart/2018/2/layout/IconVerticalSolidList"/>
    <dgm:cxn modelId="{0D1FE919-2D0C-4C87-ACA6-7D151035F64B}" type="presParOf" srcId="{73DB7A11-1217-4B3B-99C8-2F4245F7C7C0}" destId="{57169DA0-4489-4BDA-9C56-9C7D4B921E37}" srcOrd="2" destOrd="0" presId="urn:microsoft.com/office/officeart/2018/2/layout/IconVerticalSolidList"/>
    <dgm:cxn modelId="{584E69C4-5AD4-41EE-93AF-3AD7037658D6}" type="presParOf" srcId="{73DB7A11-1217-4B3B-99C8-2F4245F7C7C0}" destId="{F945FCD2-A8B0-46A2-B01A-7FBDE588FA87}" srcOrd="3" destOrd="0" presId="urn:microsoft.com/office/officeart/2018/2/layout/IconVerticalSolidList"/>
    <dgm:cxn modelId="{5E12E6E6-3E8D-4782-9739-EE4B906D91C5}" type="presParOf" srcId="{D9ED8CBB-66F3-4800-B0AF-AA5A4A56462A}" destId="{07FAE0B6-FD5E-457B-89DB-DA420877E3F5}" srcOrd="3" destOrd="0" presId="urn:microsoft.com/office/officeart/2018/2/layout/IconVerticalSolidList"/>
    <dgm:cxn modelId="{25922CE3-D508-47E1-81C6-478056465BAF}" type="presParOf" srcId="{D9ED8CBB-66F3-4800-B0AF-AA5A4A56462A}" destId="{C5856F7E-D99B-42E0-8A9C-A171C55B4697}" srcOrd="4" destOrd="0" presId="urn:microsoft.com/office/officeart/2018/2/layout/IconVerticalSolidList"/>
    <dgm:cxn modelId="{BA0E4B86-911B-4449-95EA-44822C517E00}" type="presParOf" srcId="{C5856F7E-D99B-42E0-8A9C-A171C55B4697}" destId="{2881A4EA-3AE3-4BF4-A567-CB3EFA4CA0BC}" srcOrd="0" destOrd="0" presId="urn:microsoft.com/office/officeart/2018/2/layout/IconVerticalSolidList"/>
    <dgm:cxn modelId="{DC2E4740-FE23-41F5-B713-4A2F8F35E5DA}" type="presParOf" srcId="{C5856F7E-D99B-42E0-8A9C-A171C55B4697}" destId="{4A7E674B-D90B-4F01-B9A5-912CFE956771}" srcOrd="1" destOrd="0" presId="urn:microsoft.com/office/officeart/2018/2/layout/IconVerticalSolidList"/>
    <dgm:cxn modelId="{5D6FF1E5-86A7-4A6F-A09F-F5A659AD4DC8}" type="presParOf" srcId="{C5856F7E-D99B-42E0-8A9C-A171C55B4697}" destId="{E3F83AA5-350A-4383-A119-7983BBD63D31}" srcOrd="2" destOrd="0" presId="urn:microsoft.com/office/officeart/2018/2/layout/IconVerticalSolidList"/>
    <dgm:cxn modelId="{420BAC68-103E-4AFA-B183-ED31DD992203}" type="presParOf" srcId="{C5856F7E-D99B-42E0-8A9C-A171C55B4697}" destId="{2A7CBD4C-6C59-4953-BE07-343D21AE89C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B3AB07-CA54-415C-9E91-000700DC04A6}"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143F70DA-1F48-42A6-849D-5297E15B4088}">
      <dgm:prSet/>
      <dgm:spPr/>
      <dgm:t>
        <a:bodyPr/>
        <a:lstStyle/>
        <a:p>
          <a:r>
            <a:rPr lang="en-US" b="1"/>
            <a:t>Review Scores Correlated with Faster Delivery</a:t>
          </a:r>
          <a:r>
            <a:rPr lang="en-US"/>
            <a:t>: The delivery days chart shows that shorter delivery times (6-10 days) correlate with better review scores. This highlights the importance of delivery speed in customer satisfaction, suggesting that investing in faster delivery processes could improve brand reputation and drive repeat business.</a:t>
          </a:r>
        </a:p>
      </dgm:t>
    </dgm:pt>
    <dgm:pt modelId="{8F8828A2-A2A3-4A62-B6A8-D05E639F7BFB}" type="parTrans" cxnId="{A63BA450-7430-4D88-B299-F5D9508499BB}">
      <dgm:prSet/>
      <dgm:spPr/>
      <dgm:t>
        <a:bodyPr/>
        <a:lstStyle/>
        <a:p>
          <a:endParaRPr lang="en-US"/>
        </a:p>
      </dgm:t>
    </dgm:pt>
    <dgm:pt modelId="{735D54D1-0104-4D82-A7AF-09C014BD3D32}" type="sibTrans" cxnId="{A63BA450-7430-4D88-B299-F5D9508499BB}">
      <dgm:prSet/>
      <dgm:spPr/>
      <dgm:t>
        <a:bodyPr/>
        <a:lstStyle/>
        <a:p>
          <a:endParaRPr lang="en-US"/>
        </a:p>
      </dgm:t>
    </dgm:pt>
    <dgm:pt modelId="{14568F11-07BD-46E3-AE8F-A59840365995}">
      <dgm:prSet/>
      <dgm:spPr/>
      <dgm:t>
        <a:bodyPr/>
        <a:lstStyle/>
        <a:p>
          <a:r>
            <a:rPr lang="en-US" b="1"/>
            <a:t>Monitor Price vs Payment Discrepancies</a:t>
          </a:r>
          <a:r>
            <a:rPr lang="en-US"/>
            <a:t>: In São Paulo, the average price of orders is higher (139) than the average payment value (110.43). This suggests possible discounts, refunds, or price mismatches that might impact revenue. The company should investigate and adjust promotional strategies or pricing models to optimize revenue without sacrificing customer satisfaction.</a:t>
          </a:r>
        </a:p>
      </dgm:t>
    </dgm:pt>
    <dgm:pt modelId="{9AE262D3-7373-40C0-A59D-2632D04DAA8E}" type="parTrans" cxnId="{3BB36AC5-69B6-4755-90C7-AEB63FAD60DC}">
      <dgm:prSet/>
      <dgm:spPr/>
      <dgm:t>
        <a:bodyPr/>
        <a:lstStyle/>
        <a:p>
          <a:endParaRPr lang="en-US"/>
        </a:p>
      </dgm:t>
    </dgm:pt>
    <dgm:pt modelId="{2ECB647C-7AA5-41FD-B719-83CB14346882}" type="sibTrans" cxnId="{3BB36AC5-69B6-4755-90C7-AEB63FAD60DC}">
      <dgm:prSet/>
      <dgm:spPr/>
      <dgm:t>
        <a:bodyPr/>
        <a:lstStyle/>
        <a:p>
          <a:endParaRPr lang="en-US"/>
        </a:p>
      </dgm:t>
    </dgm:pt>
    <dgm:pt modelId="{729C8706-557A-47ED-BF25-EA5D01B7C361}">
      <dgm:prSet/>
      <dgm:spPr/>
      <dgm:t>
        <a:bodyPr/>
        <a:lstStyle/>
        <a:p>
          <a:r>
            <a:rPr lang="en-US" b="1"/>
            <a:t>Voucher Payment Method Shows Fewer Transactions</a:t>
          </a:r>
          <a:r>
            <a:rPr lang="en-US"/>
            <a:t>: The analysis of payment methods shows that the number of orders made using vouchers is significantly lower. This may indicate low engagement with voucher-based promotions, suggesting a review of the voucher campaign's effectiveness, or its broader appeal to customers, is needed.</a:t>
          </a:r>
        </a:p>
      </dgm:t>
    </dgm:pt>
    <dgm:pt modelId="{41887E06-B40E-488F-9C8F-44539C159844}" type="parTrans" cxnId="{3C48353C-FEDF-4A27-9F71-19F419CE15F2}">
      <dgm:prSet/>
      <dgm:spPr/>
      <dgm:t>
        <a:bodyPr/>
        <a:lstStyle/>
        <a:p>
          <a:endParaRPr lang="en-US"/>
        </a:p>
      </dgm:t>
    </dgm:pt>
    <dgm:pt modelId="{EDA17092-890B-4653-95C4-D8A7F4A50D7F}" type="sibTrans" cxnId="{3C48353C-FEDF-4A27-9F71-19F419CE15F2}">
      <dgm:prSet/>
      <dgm:spPr/>
      <dgm:t>
        <a:bodyPr/>
        <a:lstStyle/>
        <a:p>
          <a:endParaRPr lang="en-US"/>
        </a:p>
      </dgm:t>
    </dgm:pt>
    <dgm:pt modelId="{63095D15-7785-4850-B93F-C35410131B0B}" type="pres">
      <dgm:prSet presAssocID="{0FB3AB07-CA54-415C-9E91-000700DC04A6}" presName="root" presStyleCnt="0">
        <dgm:presLayoutVars>
          <dgm:dir/>
          <dgm:resizeHandles val="exact"/>
        </dgm:presLayoutVars>
      </dgm:prSet>
      <dgm:spPr/>
    </dgm:pt>
    <dgm:pt modelId="{5CEA0298-B643-49D3-8A78-3E0014E06DB2}" type="pres">
      <dgm:prSet presAssocID="{143F70DA-1F48-42A6-849D-5297E15B4088}" presName="compNode" presStyleCnt="0"/>
      <dgm:spPr/>
    </dgm:pt>
    <dgm:pt modelId="{94858222-52C6-4A32-8173-6C63C08D9C6E}" type="pres">
      <dgm:prSet presAssocID="{143F70DA-1F48-42A6-849D-5297E15B4088}" presName="bgRect" presStyleLbl="bgShp" presStyleIdx="0" presStyleCnt="3"/>
      <dgm:spPr/>
    </dgm:pt>
    <dgm:pt modelId="{6BF7C2FE-EB04-4623-986B-B1054917F271}" type="pres">
      <dgm:prSet presAssocID="{143F70DA-1F48-42A6-849D-5297E15B408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90BA3B79-C6EB-4E60-B390-50DB75908E24}" type="pres">
      <dgm:prSet presAssocID="{143F70DA-1F48-42A6-849D-5297E15B4088}" presName="spaceRect" presStyleCnt="0"/>
      <dgm:spPr/>
    </dgm:pt>
    <dgm:pt modelId="{37FC046C-64B9-4231-83D7-7CDD1C31B3DC}" type="pres">
      <dgm:prSet presAssocID="{143F70DA-1F48-42A6-849D-5297E15B4088}" presName="parTx" presStyleLbl="revTx" presStyleIdx="0" presStyleCnt="3">
        <dgm:presLayoutVars>
          <dgm:chMax val="0"/>
          <dgm:chPref val="0"/>
        </dgm:presLayoutVars>
      </dgm:prSet>
      <dgm:spPr/>
    </dgm:pt>
    <dgm:pt modelId="{2EF8E0F7-64AD-4234-B9AE-D000C74A3410}" type="pres">
      <dgm:prSet presAssocID="{735D54D1-0104-4D82-A7AF-09C014BD3D32}" presName="sibTrans" presStyleCnt="0"/>
      <dgm:spPr/>
    </dgm:pt>
    <dgm:pt modelId="{5878A98D-38B4-497E-A35A-9B97F2B3A8AD}" type="pres">
      <dgm:prSet presAssocID="{14568F11-07BD-46E3-AE8F-A59840365995}" presName="compNode" presStyleCnt="0"/>
      <dgm:spPr/>
    </dgm:pt>
    <dgm:pt modelId="{4367FAF2-47D0-4D78-A7AE-F615CC6BFD41}" type="pres">
      <dgm:prSet presAssocID="{14568F11-07BD-46E3-AE8F-A59840365995}" presName="bgRect" presStyleLbl="bgShp" presStyleIdx="1" presStyleCnt="3"/>
      <dgm:spPr/>
    </dgm:pt>
    <dgm:pt modelId="{588E2D8F-9049-4A9D-873A-69EB3F4EF1AA}" type="pres">
      <dgm:prSet presAssocID="{14568F11-07BD-46E3-AE8F-A598403659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573BD6E6-B090-4A5D-AFAE-3568815038CE}" type="pres">
      <dgm:prSet presAssocID="{14568F11-07BD-46E3-AE8F-A59840365995}" presName="spaceRect" presStyleCnt="0"/>
      <dgm:spPr/>
    </dgm:pt>
    <dgm:pt modelId="{AF3B9C07-0285-4707-B229-4E8D38C7ACE9}" type="pres">
      <dgm:prSet presAssocID="{14568F11-07BD-46E3-AE8F-A59840365995}" presName="parTx" presStyleLbl="revTx" presStyleIdx="1" presStyleCnt="3">
        <dgm:presLayoutVars>
          <dgm:chMax val="0"/>
          <dgm:chPref val="0"/>
        </dgm:presLayoutVars>
      </dgm:prSet>
      <dgm:spPr/>
    </dgm:pt>
    <dgm:pt modelId="{FABE8BC4-C1C4-4FDE-8C70-3D4C22BCB624}" type="pres">
      <dgm:prSet presAssocID="{2ECB647C-7AA5-41FD-B719-83CB14346882}" presName="sibTrans" presStyleCnt="0"/>
      <dgm:spPr/>
    </dgm:pt>
    <dgm:pt modelId="{49F8DE4D-A8A4-4E8D-8009-E5C7197A3DFB}" type="pres">
      <dgm:prSet presAssocID="{729C8706-557A-47ED-BF25-EA5D01B7C361}" presName="compNode" presStyleCnt="0"/>
      <dgm:spPr/>
    </dgm:pt>
    <dgm:pt modelId="{7BEAE371-8940-4DA2-B05C-1968BB26D772}" type="pres">
      <dgm:prSet presAssocID="{729C8706-557A-47ED-BF25-EA5D01B7C361}" presName="bgRect" presStyleLbl="bgShp" presStyleIdx="2" presStyleCnt="3"/>
      <dgm:spPr/>
    </dgm:pt>
    <dgm:pt modelId="{D7606513-10A1-4522-A041-B12B5D5F3D7F}" type="pres">
      <dgm:prSet presAssocID="{729C8706-557A-47ED-BF25-EA5D01B7C36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edit card"/>
        </a:ext>
      </dgm:extLst>
    </dgm:pt>
    <dgm:pt modelId="{8CE87A0C-4B93-46A2-B27E-EC5DDB3AFC78}" type="pres">
      <dgm:prSet presAssocID="{729C8706-557A-47ED-BF25-EA5D01B7C361}" presName="spaceRect" presStyleCnt="0"/>
      <dgm:spPr/>
    </dgm:pt>
    <dgm:pt modelId="{07E6491F-2C1F-4550-83D0-308DBCDC47FB}" type="pres">
      <dgm:prSet presAssocID="{729C8706-557A-47ED-BF25-EA5D01B7C361}" presName="parTx" presStyleLbl="revTx" presStyleIdx="2" presStyleCnt="3">
        <dgm:presLayoutVars>
          <dgm:chMax val="0"/>
          <dgm:chPref val="0"/>
        </dgm:presLayoutVars>
      </dgm:prSet>
      <dgm:spPr/>
    </dgm:pt>
  </dgm:ptLst>
  <dgm:cxnLst>
    <dgm:cxn modelId="{59671638-64AA-438D-A1F3-82C597540EA1}" type="presOf" srcId="{143F70DA-1F48-42A6-849D-5297E15B4088}" destId="{37FC046C-64B9-4231-83D7-7CDD1C31B3DC}" srcOrd="0" destOrd="0" presId="urn:microsoft.com/office/officeart/2018/2/layout/IconVerticalSolidList"/>
    <dgm:cxn modelId="{3C48353C-FEDF-4A27-9F71-19F419CE15F2}" srcId="{0FB3AB07-CA54-415C-9E91-000700DC04A6}" destId="{729C8706-557A-47ED-BF25-EA5D01B7C361}" srcOrd="2" destOrd="0" parTransId="{41887E06-B40E-488F-9C8F-44539C159844}" sibTransId="{EDA17092-890B-4653-95C4-D8A7F4A50D7F}"/>
    <dgm:cxn modelId="{A63BA450-7430-4D88-B299-F5D9508499BB}" srcId="{0FB3AB07-CA54-415C-9E91-000700DC04A6}" destId="{143F70DA-1F48-42A6-849D-5297E15B4088}" srcOrd="0" destOrd="0" parTransId="{8F8828A2-A2A3-4A62-B6A8-D05E639F7BFB}" sibTransId="{735D54D1-0104-4D82-A7AF-09C014BD3D32}"/>
    <dgm:cxn modelId="{CB1E5452-F7A8-43F4-9CB1-FFF5D103FB25}" type="presOf" srcId="{729C8706-557A-47ED-BF25-EA5D01B7C361}" destId="{07E6491F-2C1F-4550-83D0-308DBCDC47FB}" srcOrd="0" destOrd="0" presId="urn:microsoft.com/office/officeart/2018/2/layout/IconVerticalSolidList"/>
    <dgm:cxn modelId="{B7E1BD59-987C-45DA-A315-85E6D1114F67}" type="presOf" srcId="{14568F11-07BD-46E3-AE8F-A59840365995}" destId="{AF3B9C07-0285-4707-B229-4E8D38C7ACE9}" srcOrd="0" destOrd="0" presId="urn:microsoft.com/office/officeart/2018/2/layout/IconVerticalSolidList"/>
    <dgm:cxn modelId="{3BB36AC5-69B6-4755-90C7-AEB63FAD60DC}" srcId="{0FB3AB07-CA54-415C-9E91-000700DC04A6}" destId="{14568F11-07BD-46E3-AE8F-A59840365995}" srcOrd="1" destOrd="0" parTransId="{9AE262D3-7373-40C0-A59D-2632D04DAA8E}" sibTransId="{2ECB647C-7AA5-41FD-B719-83CB14346882}"/>
    <dgm:cxn modelId="{99B7F7C6-1FED-4DE0-9465-A22379529048}" type="presOf" srcId="{0FB3AB07-CA54-415C-9E91-000700DC04A6}" destId="{63095D15-7785-4850-B93F-C35410131B0B}" srcOrd="0" destOrd="0" presId="urn:microsoft.com/office/officeart/2018/2/layout/IconVerticalSolidList"/>
    <dgm:cxn modelId="{D9160EA1-6957-4D02-82EC-F5725065F290}" type="presParOf" srcId="{63095D15-7785-4850-B93F-C35410131B0B}" destId="{5CEA0298-B643-49D3-8A78-3E0014E06DB2}" srcOrd="0" destOrd="0" presId="urn:microsoft.com/office/officeart/2018/2/layout/IconVerticalSolidList"/>
    <dgm:cxn modelId="{47351456-1632-4BFE-9845-9D1A55263BFF}" type="presParOf" srcId="{5CEA0298-B643-49D3-8A78-3E0014E06DB2}" destId="{94858222-52C6-4A32-8173-6C63C08D9C6E}" srcOrd="0" destOrd="0" presId="urn:microsoft.com/office/officeart/2018/2/layout/IconVerticalSolidList"/>
    <dgm:cxn modelId="{A71C4A60-FC0E-400B-B542-D8C1736CE5D3}" type="presParOf" srcId="{5CEA0298-B643-49D3-8A78-3E0014E06DB2}" destId="{6BF7C2FE-EB04-4623-986B-B1054917F271}" srcOrd="1" destOrd="0" presId="urn:microsoft.com/office/officeart/2018/2/layout/IconVerticalSolidList"/>
    <dgm:cxn modelId="{FECFE668-F54C-4BAA-A726-703D7801B08F}" type="presParOf" srcId="{5CEA0298-B643-49D3-8A78-3E0014E06DB2}" destId="{90BA3B79-C6EB-4E60-B390-50DB75908E24}" srcOrd="2" destOrd="0" presId="urn:microsoft.com/office/officeart/2018/2/layout/IconVerticalSolidList"/>
    <dgm:cxn modelId="{E9066651-4A0C-4C2D-8B04-5078377C717E}" type="presParOf" srcId="{5CEA0298-B643-49D3-8A78-3E0014E06DB2}" destId="{37FC046C-64B9-4231-83D7-7CDD1C31B3DC}" srcOrd="3" destOrd="0" presId="urn:microsoft.com/office/officeart/2018/2/layout/IconVerticalSolidList"/>
    <dgm:cxn modelId="{C5AF6364-58F7-4E5E-9C42-FD607496E33C}" type="presParOf" srcId="{63095D15-7785-4850-B93F-C35410131B0B}" destId="{2EF8E0F7-64AD-4234-B9AE-D000C74A3410}" srcOrd="1" destOrd="0" presId="urn:microsoft.com/office/officeart/2018/2/layout/IconVerticalSolidList"/>
    <dgm:cxn modelId="{93B7F015-7BD6-4B08-B448-FE6F21DD9F20}" type="presParOf" srcId="{63095D15-7785-4850-B93F-C35410131B0B}" destId="{5878A98D-38B4-497E-A35A-9B97F2B3A8AD}" srcOrd="2" destOrd="0" presId="urn:microsoft.com/office/officeart/2018/2/layout/IconVerticalSolidList"/>
    <dgm:cxn modelId="{D6F37B32-8969-4D04-8245-E787B42DB226}" type="presParOf" srcId="{5878A98D-38B4-497E-A35A-9B97F2B3A8AD}" destId="{4367FAF2-47D0-4D78-A7AE-F615CC6BFD41}" srcOrd="0" destOrd="0" presId="urn:microsoft.com/office/officeart/2018/2/layout/IconVerticalSolidList"/>
    <dgm:cxn modelId="{98F79CD2-727B-455D-BB4A-72F41DA9B6F1}" type="presParOf" srcId="{5878A98D-38B4-497E-A35A-9B97F2B3A8AD}" destId="{588E2D8F-9049-4A9D-873A-69EB3F4EF1AA}" srcOrd="1" destOrd="0" presId="urn:microsoft.com/office/officeart/2018/2/layout/IconVerticalSolidList"/>
    <dgm:cxn modelId="{8C9EC55D-D161-412F-B12B-2498CC93FE2D}" type="presParOf" srcId="{5878A98D-38B4-497E-A35A-9B97F2B3A8AD}" destId="{573BD6E6-B090-4A5D-AFAE-3568815038CE}" srcOrd="2" destOrd="0" presId="urn:microsoft.com/office/officeart/2018/2/layout/IconVerticalSolidList"/>
    <dgm:cxn modelId="{D78C7F32-FC02-4D48-8C9C-515EA95BE467}" type="presParOf" srcId="{5878A98D-38B4-497E-A35A-9B97F2B3A8AD}" destId="{AF3B9C07-0285-4707-B229-4E8D38C7ACE9}" srcOrd="3" destOrd="0" presId="urn:microsoft.com/office/officeart/2018/2/layout/IconVerticalSolidList"/>
    <dgm:cxn modelId="{5EF9F0B6-F79C-4B30-84CB-7B036C0A1907}" type="presParOf" srcId="{63095D15-7785-4850-B93F-C35410131B0B}" destId="{FABE8BC4-C1C4-4FDE-8C70-3D4C22BCB624}" srcOrd="3" destOrd="0" presId="urn:microsoft.com/office/officeart/2018/2/layout/IconVerticalSolidList"/>
    <dgm:cxn modelId="{295E74D7-04C9-49F5-8C77-78BA3973A050}" type="presParOf" srcId="{63095D15-7785-4850-B93F-C35410131B0B}" destId="{49F8DE4D-A8A4-4E8D-8009-E5C7197A3DFB}" srcOrd="4" destOrd="0" presId="urn:microsoft.com/office/officeart/2018/2/layout/IconVerticalSolidList"/>
    <dgm:cxn modelId="{12027AEE-2386-4415-9FCE-10B501E13B23}" type="presParOf" srcId="{49F8DE4D-A8A4-4E8D-8009-E5C7197A3DFB}" destId="{7BEAE371-8940-4DA2-B05C-1968BB26D772}" srcOrd="0" destOrd="0" presId="urn:microsoft.com/office/officeart/2018/2/layout/IconVerticalSolidList"/>
    <dgm:cxn modelId="{5535CE41-85F0-487B-A518-7F40D2B679CC}" type="presParOf" srcId="{49F8DE4D-A8A4-4E8D-8009-E5C7197A3DFB}" destId="{D7606513-10A1-4522-A041-B12B5D5F3D7F}" srcOrd="1" destOrd="0" presId="urn:microsoft.com/office/officeart/2018/2/layout/IconVerticalSolidList"/>
    <dgm:cxn modelId="{B4F441A8-1CCC-4D96-819C-C45437D02356}" type="presParOf" srcId="{49F8DE4D-A8A4-4E8D-8009-E5C7197A3DFB}" destId="{8CE87A0C-4B93-46A2-B27E-EC5DDB3AFC78}" srcOrd="2" destOrd="0" presId="urn:microsoft.com/office/officeart/2018/2/layout/IconVerticalSolidList"/>
    <dgm:cxn modelId="{EA9B09E0-862D-4CFF-8FCF-1BD610128EB4}" type="presParOf" srcId="{49F8DE4D-A8A4-4E8D-8009-E5C7197A3DFB}" destId="{07E6491F-2C1F-4550-83D0-308DBCDC47F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2481D8-821D-4A69-BECC-414A37DD5FA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5802ACD-BAA6-4B6F-8E16-A85F1D7D5716}">
      <dgm:prSet/>
      <dgm:spPr/>
      <dgm:t>
        <a:bodyPr/>
        <a:lstStyle/>
        <a:p>
          <a:r>
            <a:rPr lang="en-US" b="1"/>
            <a:t>Customer Satisfaction Through Delivery Optimization:</a:t>
          </a:r>
          <a:r>
            <a:rPr lang="en-US"/>
            <a:t> Ensuring timely delivery remains a key driver of positive reviews and repeat business. Focusing on reducing delivery times to within 10 days can significantly enhance customer satisfaction and improve review scores.Leverage</a:t>
          </a:r>
        </a:p>
      </dgm:t>
    </dgm:pt>
    <dgm:pt modelId="{1BD49A5D-5F0E-4F2F-A611-C4F64F7ED672}" type="parTrans" cxnId="{EF37560A-FC80-4C2D-9A28-95B612E43A21}">
      <dgm:prSet/>
      <dgm:spPr/>
      <dgm:t>
        <a:bodyPr/>
        <a:lstStyle/>
        <a:p>
          <a:endParaRPr lang="en-US"/>
        </a:p>
      </dgm:t>
    </dgm:pt>
    <dgm:pt modelId="{4CB958CA-257A-4A63-B3D2-2AEF6BDF6E2A}" type="sibTrans" cxnId="{EF37560A-FC80-4C2D-9A28-95B612E43A21}">
      <dgm:prSet/>
      <dgm:spPr/>
      <dgm:t>
        <a:bodyPr/>
        <a:lstStyle/>
        <a:p>
          <a:endParaRPr lang="en-US"/>
        </a:p>
      </dgm:t>
    </dgm:pt>
    <dgm:pt modelId="{A26D50B8-6472-4BC0-824D-437BFA270D99}">
      <dgm:prSet/>
      <dgm:spPr/>
      <dgm:t>
        <a:bodyPr/>
        <a:lstStyle/>
        <a:p>
          <a:r>
            <a:rPr lang="en-US" b="1"/>
            <a:t>Payment Insights for Growth:</a:t>
          </a:r>
          <a:r>
            <a:rPr lang="en-US"/>
            <a:t> Credit card payments are associated with higher satisfaction levels, indicating that promoting this payment method could increase positive feedback. Additionally, addressing price-to-payment discrepancies can help streamline revenue and maintain customer trust.</a:t>
          </a:r>
        </a:p>
      </dgm:t>
    </dgm:pt>
    <dgm:pt modelId="{661E0CDF-D2C1-4CF2-9AF0-C8431F083A7C}" type="parTrans" cxnId="{0AB28D2E-B35D-4CF2-9AB3-59272D9047C2}">
      <dgm:prSet/>
      <dgm:spPr/>
      <dgm:t>
        <a:bodyPr/>
        <a:lstStyle/>
        <a:p>
          <a:endParaRPr lang="en-US"/>
        </a:p>
      </dgm:t>
    </dgm:pt>
    <dgm:pt modelId="{CBE29CE6-00E6-4B28-94F1-58F84078988E}" type="sibTrans" cxnId="{0AB28D2E-B35D-4CF2-9AB3-59272D9047C2}">
      <dgm:prSet/>
      <dgm:spPr/>
      <dgm:t>
        <a:bodyPr/>
        <a:lstStyle/>
        <a:p>
          <a:endParaRPr lang="en-US"/>
        </a:p>
      </dgm:t>
    </dgm:pt>
    <dgm:pt modelId="{EC45E3CC-D2C0-4795-8A9F-46A3289302AB}">
      <dgm:prSet/>
      <dgm:spPr/>
      <dgm:t>
        <a:bodyPr/>
        <a:lstStyle/>
        <a:p>
          <a:r>
            <a:rPr lang="en-US" b="1"/>
            <a:t>Targeted Weekday Marketing:</a:t>
          </a:r>
          <a:r>
            <a:rPr lang="en-US"/>
            <a:t> With the majority of transactions occurring on weekdays, prioritizing marketing efforts and promotions during this period will likely yield higher engagement and sales, helping the company capitalize on existing customer behavior patterns.</a:t>
          </a:r>
        </a:p>
      </dgm:t>
    </dgm:pt>
    <dgm:pt modelId="{EB5531C5-BDC8-4808-A6C2-EFC83E7597E0}" type="parTrans" cxnId="{3E51D878-7FA5-46CC-98FD-177441B402E7}">
      <dgm:prSet/>
      <dgm:spPr/>
      <dgm:t>
        <a:bodyPr/>
        <a:lstStyle/>
        <a:p>
          <a:endParaRPr lang="en-US"/>
        </a:p>
      </dgm:t>
    </dgm:pt>
    <dgm:pt modelId="{6ECE4B9B-85A5-4EE5-9E2F-489B39F8C6B7}" type="sibTrans" cxnId="{3E51D878-7FA5-46CC-98FD-177441B402E7}">
      <dgm:prSet/>
      <dgm:spPr/>
      <dgm:t>
        <a:bodyPr/>
        <a:lstStyle/>
        <a:p>
          <a:endParaRPr lang="en-US"/>
        </a:p>
      </dgm:t>
    </dgm:pt>
    <dgm:pt modelId="{8F39BA93-77BC-4817-8DFD-5029B01EA985}" type="pres">
      <dgm:prSet presAssocID="{EE2481D8-821D-4A69-BECC-414A37DD5FA7}" presName="root" presStyleCnt="0">
        <dgm:presLayoutVars>
          <dgm:dir/>
          <dgm:resizeHandles val="exact"/>
        </dgm:presLayoutVars>
      </dgm:prSet>
      <dgm:spPr/>
    </dgm:pt>
    <dgm:pt modelId="{AAFE42B2-2A03-4E3F-944D-5C3C774DC4F0}" type="pres">
      <dgm:prSet presAssocID="{15802ACD-BAA6-4B6F-8E16-A85F1D7D5716}" presName="compNode" presStyleCnt="0"/>
      <dgm:spPr/>
    </dgm:pt>
    <dgm:pt modelId="{F258BC00-BB84-42AE-B47C-A02A1492594C}" type="pres">
      <dgm:prSet presAssocID="{15802ACD-BAA6-4B6F-8E16-A85F1D7D5716}" presName="bgRect" presStyleLbl="bgShp" presStyleIdx="0" presStyleCnt="3"/>
      <dgm:spPr/>
    </dgm:pt>
    <dgm:pt modelId="{7D545039-4DA0-442D-B6E0-C829183B37FD}" type="pres">
      <dgm:prSet presAssocID="{15802ACD-BAA6-4B6F-8E16-A85F1D7D571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86657B2C-B1BF-433A-B660-7EED389EBE26}" type="pres">
      <dgm:prSet presAssocID="{15802ACD-BAA6-4B6F-8E16-A85F1D7D5716}" presName="spaceRect" presStyleCnt="0"/>
      <dgm:spPr/>
    </dgm:pt>
    <dgm:pt modelId="{E7E7EBF3-9F1E-4296-AF61-818B09382304}" type="pres">
      <dgm:prSet presAssocID="{15802ACD-BAA6-4B6F-8E16-A85F1D7D5716}" presName="parTx" presStyleLbl="revTx" presStyleIdx="0" presStyleCnt="3">
        <dgm:presLayoutVars>
          <dgm:chMax val="0"/>
          <dgm:chPref val="0"/>
        </dgm:presLayoutVars>
      </dgm:prSet>
      <dgm:spPr/>
    </dgm:pt>
    <dgm:pt modelId="{2FB5C468-F05C-4B59-AF63-CCF2EADA8C9D}" type="pres">
      <dgm:prSet presAssocID="{4CB958CA-257A-4A63-B3D2-2AEF6BDF6E2A}" presName="sibTrans" presStyleCnt="0"/>
      <dgm:spPr/>
    </dgm:pt>
    <dgm:pt modelId="{40636283-A055-458E-8C49-2A8F56FF73D9}" type="pres">
      <dgm:prSet presAssocID="{A26D50B8-6472-4BC0-824D-437BFA270D99}" presName="compNode" presStyleCnt="0"/>
      <dgm:spPr/>
    </dgm:pt>
    <dgm:pt modelId="{E5538424-829F-4C45-8D97-93CD72FF2412}" type="pres">
      <dgm:prSet presAssocID="{A26D50B8-6472-4BC0-824D-437BFA270D99}" presName="bgRect" presStyleLbl="bgShp" presStyleIdx="1" presStyleCnt="3"/>
      <dgm:spPr/>
    </dgm:pt>
    <dgm:pt modelId="{8484FF95-B2FA-4914-BD3D-26FD87F466A9}" type="pres">
      <dgm:prSet presAssocID="{A26D50B8-6472-4BC0-824D-437BFA270D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edit card"/>
        </a:ext>
      </dgm:extLst>
    </dgm:pt>
    <dgm:pt modelId="{1C75C2E7-599A-4062-A364-F7A437C21E36}" type="pres">
      <dgm:prSet presAssocID="{A26D50B8-6472-4BC0-824D-437BFA270D99}" presName="spaceRect" presStyleCnt="0"/>
      <dgm:spPr/>
    </dgm:pt>
    <dgm:pt modelId="{9D399384-EEC8-40E4-B463-8515C7E1B200}" type="pres">
      <dgm:prSet presAssocID="{A26D50B8-6472-4BC0-824D-437BFA270D99}" presName="parTx" presStyleLbl="revTx" presStyleIdx="1" presStyleCnt="3">
        <dgm:presLayoutVars>
          <dgm:chMax val="0"/>
          <dgm:chPref val="0"/>
        </dgm:presLayoutVars>
      </dgm:prSet>
      <dgm:spPr/>
    </dgm:pt>
    <dgm:pt modelId="{3E5EE682-16C9-419A-BEFB-723491331467}" type="pres">
      <dgm:prSet presAssocID="{CBE29CE6-00E6-4B28-94F1-58F84078988E}" presName="sibTrans" presStyleCnt="0"/>
      <dgm:spPr/>
    </dgm:pt>
    <dgm:pt modelId="{1794CB54-38AA-437E-8EE0-0371D1CB4551}" type="pres">
      <dgm:prSet presAssocID="{EC45E3CC-D2C0-4795-8A9F-46A3289302AB}" presName="compNode" presStyleCnt="0"/>
      <dgm:spPr/>
    </dgm:pt>
    <dgm:pt modelId="{8F3EE4FC-A755-4A74-B4D1-B69BF49230C6}" type="pres">
      <dgm:prSet presAssocID="{EC45E3CC-D2C0-4795-8A9F-46A3289302AB}" presName="bgRect" presStyleLbl="bgShp" presStyleIdx="2" presStyleCnt="3"/>
      <dgm:spPr/>
    </dgm:pt>
    <dgm:pt modelId="{BAC9B918-EFE8-4118-9268-644BF1220039}" type="pres">
      <dgm:prSet presAssocID="{EC45E3CC-D2C0-4795-8A9F-46A3289302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gaphone"/>
        </a:ext>
      </dgm:extLst>
    </dgm:pt>
    <dgm:pt modelId="{3B239D4A-408F-4A3A-877A-AE4B3EBAF6DE}" type="pres">
      <dgm:prSet presAssocID="{EC45E3CC-D2C0-4795-8A9F-46A3289302AB}" presName="spaceRect" presStyleCnt="0"/>
      <dgm:spPr/>
    </dgm:pt>
    <dgm:pt modelId="{49A61B00-7906-4707-A38D-356A19D42142}" type="pres">
      <dgm:prSet presAssocID="{EC45E3CC-D2C0-4795-8A9F-46A3289302AB}" presName="parTx" presStyleLbl="revTx" presStyleIdx="2" presStyleCnt="3">
        <dgm:presLayoutVars>
          <dgm:chMax val="0"/>
          <dgm:chPref val="0"/>
        </dgm:presLayoutVars>
      </dgm:prSet>
      <dgm:spPr/>
    </dgm:pt>
  </dgm:ptLst>
  <dgm:cxnLst>
    <dgm:cxn modelId="{EF37560A-FC80-4C2D-9A28-95B612E43A21}" srcId="{EE2481D8-821D-4A69-BECC-414A37DD5FA7}" destId="{15802ACD-BAA6-4B6F-8E16-A85F1D7D5716}" srcOrd="0" destOrd="0" parTransId="{1BD49A5D-5F0E-4F2F-A611-C4F64F7ED672}" sibTransId="{4CB958CA-257A-4A63-B3D2-2AEF6BDF6E2A}"/>
    <dgm:cxn modelId="{0AB28D2E-B35D-4CF2-9AB3-59272D9047C2}" srcId="{EE2481D8-821D-4A69-BECC-414A37DD5FA7}" destId="{A26D50B8-6472-4BC0-824D-437BFA270D99}" srcOrd="1" destOrd="0" parTransId="{661E0CDF-D2C1-4CF2-9AF0-C8431F083A7C}" sibTransId="{CBE29CE6-00E6-4B28-94F1-58F84078988E}"/>
    <dgm:cxn modelId="{CF1A2134-68E8-4999-A9B1-7EEFBE2565F9}" type="presOf" srcId="{15802ACD-BAA6-4B6F-8E16-A85F1D7D5716}" destId="{E7E7EBF3-9F1E-4296-AF61-818B09382304}" srcOrd="0" destOrd="0" presId="urn:microsoft.com/office/officeart/2018/2/layout/IconVerticalSolidList"/>
    <dgm:cxn modelId="{597EEA63-E18D-4A9F-8598-9EC41A267BBC}" type="presOf" srcId="{EE2481D8-821D-4A69-BECC-414A37DD5FA7}" destId="{8F39BA93-77BC-4817-8DFD-5029B01EA985}" srcOrd="0" destOrd="0" presId="urn:microsoft.com/office/officeart/2018/2/layout/IconVerticalSolidList"/>
    <dgm:cxn modelId="{3E51D878-7FA5-46CC-98FD-177441B402E7}" srcId="{EE2481D8-821D-4A69-BECC-414A37DD5FA7}" destId="{EC45E3CC-D2C0-4795-8A9F-46A3289302AB}" srcOrd="2" destOrd="0" parTransId="{EB5531C5-BDC8-4808-A6C2-EFC83E7597E0}" sibTransId="{6ECE4B9B-85A5-4EE5-9E2F-489B39F8C6B7}"/>
    <dgm:cxn modelId="{8BDCCB8C-6178-4305-B904-A22109286B50}" type="presOf" srcId="{A26D50B8-6472-4BC0-824D-437BFA270D99}" destId="{9D399384-EEC8-40E4-B463-8515C7E1B200}" srcOrd="0" destOrd="0" presId="urn:microsoft.com/office/officeart/2018/2/layout/IconVerticalSolidList"/>
    <dgm:cxn modelId="{F7837CBB-C5AF-4D82-8221-CB34588F3B57}" type="presOf" srcId="{EC45E3CC-D2C0-4795-8A9F-46A3289302AB}" destId="{49A61B00-7906-4707-A38D-356A19D42142}" srcOrd="0" destOrd="0" presId="urn:microsoft.com/office/officeart/2018/2/layout/IconVerticalSolidList"/>
    <dgm:cxn modelId="{F6BF421C-5716-40B1-BC9F-F98A132EFF7E}" type="presParOf" srcId="{8F39BA93-77BC-4817-8DFD-5029B01EA985}" destId="{AAFE42B2-2A03-4E3F-944D-5C3C774DC4F0}" srcOrd="0" destOrd="0" presId="urn:microsoft.com/office/officeart/2018/2/layout/IconVerticalSolidList"/>
    <dgm:cxn modelId="{4DF80440-50AE-4874-9756-A71E84389F2A}" type="presParOf" srcId="{AAFE42B2-2A03-4E3F-944D-5C3C774DC4F0}" destId="{F258BC00-BB84-42AE-B47C-A02A1492594C}" srcOrd="0" destOrd="0" presId="urn:microsoft.com/office/officeart/2018/2/layout/IconVerticalSolidList"/>
    <dgm:cxn modelId="{2C96243A-51E4-46C6-8395-7643B62D6434}" type="presParOf" srcId="{AAFE42B2-2A03-4E3F-944D-5C3C774DC4F0}" destId="{7D545039-4DA0-442D-B6E0-C829183B37FD}" srcOrd="1" destOrd="0" presId="urn:microsoft.com/office/officeart/2018/2/layout/IconVerticalSolidList"/>
    <dgm:cxn modelId="{53F76782-1946-4697-9299-22C8C5FE8581}" type="presParOf" srcId="{AAFE42B2-2A03-4E3F-944D-5C3C774DC4F0}" destId="{86657B2C-B1BF-433A-B660-7EED389EBE26}" srcOrd="2" destOrd="0" presId="urn:microsoft.com/office/officeart/2018/2/layout/IconVerticalSolidList"/>
    <dgm:cxn modelId="{2FA8D0D5-A3D0-40D7-A927-D925AF93A300}" type="presParOf" srcId="{AAFE42B2-2A03-4E3F-944D-5C3C774DC4F0}" destId="{E7E7EBF3-9F1E-4296-AF61-818B09382304}" srcOrd="3" destOrd="0" presId="urn:microsoft.com/office/officeart/2018/2/layout/IconVerticalSolidList"/>
    <dgm:cxn modelId="{A9059926-BA4C-4B79-A3FB-06A72361BAB0}" type="presParOf" srcId="{8F39BA93-77BC-4817-8DFD-5029B01EA985}" destId="{2FB5C468-F05C-4B59-AF63-CCF2EADA8C9D}" srcOrd="1" destOrd="0" presId="urn:microsoft.com/office/officeart/2018/2/layout/IconVerticalSolidList"/>
    <dgm:cxn modelId="{CAC92F35-2177-44C0-AC73-B74A3FA4670A}" type="presParOf" srcId="{8F39BA93-77BC-4817-8DFD-5029B01EA985}" destId="{40636283-A055-458E-8C49-2A8F56FF73D9}" srcOrd="2" destOrd="0" presId="urn:microsoft.com/office/officeart/2018/2/layout/IconVerticalSolidList"/>
    <dgm:cxn modelId="{419A6EDD-A589-468B-B97E-A8B877F54A00}" type="presParOf" srcId="{40636283-A055-458E-8C49-2A8F56FF73D9}" destId="{E5538424-829F-4C45-8D97-93CD72FF2412}" srcOrd="0" destOrd="0" presId="urn:microsoft.com/office/officeart/2018/2/layout/IconVerticalSolidList"/>
    <dgm:cxn modelId="{D4408D6A-30A1-4816-8F19-2A318B93907B}" type="presParOf" srcId="{40636283-A055-458E-8C49-2A8F56FF73D9}" destId="{8484FF95-B2FA-4914-BD3D-26FD87F466A9}" srcOrd="1" destOrd="0" presId="urn:microsoft.com/office/officeart/2018/2/layout/IconVerticalSolidList"/>
    <dgm:cxn modelId="{AA312578-9903-4327-B7D8-221195B1CE31}" type="presParOf" srcId="{40636283-A055-458E-8C49-2A8F56FF73D9}" destId="{1C75C2E7-599A-4062-A364-F7A437C21E36}" srcOrd="2" destOrd="0" presId="urn:microsoft.com/office/officeart/2018/2/layout/IconVerticalSolidList"/>
    <dgm:cxn modelId="{E52CCA61-B9FF-4239-8B71-7C6C7AF451A1}" type="presParOf" srcId="{40636283-A055-458E-8C49-2A8F56FF73D9}" destId="{9D399384-EEC8-40E4-B463-8515C7E1B200}" srcOrd="3" destOrd="0" presId="urn:microsoft.com/office/officeart/2018/2/layout/IconVerticalSolidList"/>
    <dgm:cxn modelId="{30F1C106-DEAD-4A29-8EBA-4DB0C11FE12F}" type="presParOf" srcId="{8F39BA93-77BC-4817-8DFD-5029B01EA985}" destId="{3E5EE682-16C9-419A-BEFB-723491331467}" srcOrd="3" destOrd="0" presId="urn:microsoft.com/office/officeart/2018/2/layout/IconVerticalSolidList"/>
    <dgm:cxn modelId="{523D5FAD-D6DB-47D2-AE44-88D5F2BA5E25}" type="presParOf" srcId="{8F39BA93-77BC-4817-8DFD-5029B01EA985}" destId="{1794CB54-38AA-437E-8EE0-0371D1CB4551}" srcOrd="4" destOrd="0" presId="urn:microsoft.com/office/officeart/2018/2/layout/IconVerticalSolidList"/>
    <dgm:cxn modelId="{A492055F-895C-40BA-88BD-608C5F23ADD0}" type="presParOf" srcId="{1794CB54-38AA-437E-8EE0-0371D1CB4551}" destId="{8F3EE4FC-A755-4A74-B4D1-B69BF49230C6}" srcOrd="0" destOrd="0" presId="urn:microsoft.com/office/officeart/2018/2/layout/IconVerticalSolidList"/>
    <dgm:cxn modelId="{650A24EC-255E-4C07-96BD-B078D18FB441}" type="presParOf" srcId="{1794CB54-38AA-437E-8EE0-0371D1CB4551}" destId="{BAC9B918-EFE8-4118-9268-644BF1220039}" srcOrd="1" destOrd="0" presId="urn:microsoft.com/office/officeart/2018/2/layout/IconVerticalSolidList"/>
    <dgm:cxn modelId="{D62401BA-FAE0-433D-8740-40E615CEE767}" type="presParOf" srcId="{1794CB54-38AA-437E-8EE0-0371D1CB4551}" destId="{3B239D4A-408F-4A3A-877A-AE4B3EBAF6DE}" srcOrd="2" destOrd="0" presId="urn:microsoft.com/office/officeart/2018/2/layout/IconVerticalSolidList"/>
    <dgm:cxn modelId="{C7581DBF-5218-47B7-A507-1FCD10B3E072}" type="presParOf" srcId="{1794CB54-38AA-437E-8EE0-0371D1CB4551}" destId="{49A61B00-7906-4707-A38D-356A19D421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B4417-AEFD-492E-AB26-74E0C1634008}">
      <dsp:nvSpPr>
        <dsp:cNvPr id="0" name=""/>
        <dsp:cNvSpPr/>
      </dsp:nvSpPr>
      <dsp:spPr>
        <a:xfrm>
          <a:off x="0" y="449"/>
          <a:ext cx="10665845" cy="105066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6B4B24-75F2-4731-801D-00E097ED83F4}">
      <dsp:nvSpPr>
        <dsp:cNvPr id="0" name=""/>
        <dsp:cNvSpPr/>
      </dsp:nvSpPr>
      <dsp:spPr>
        <a:xfrm>
          <a:off x="317826" y="236849"/>
          <a:ext cx="577867" cy="5778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805E61-46D8-4439-BDD9-1F2BA4E2DE92}">
      <dsp:nvSpPr>
        <dsp:cNvPr id="0" name=""/>
        <dsp:cNvSpPr/>
      </dsp:nvSpPr>
      <dsp:spPr>
        <a:xfrm>
          <a:off x="1213521" y="449"/>
          <a:ext cx="9452323" cy="1050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622300">
            <a:lnSpc>
              <a:spcPct val="90000"/>
            </a:lnSpc>
            <a:spcBef>
              <a:spcPct val="0"/>
            </a:spcBef>
            <a:spcAft>
              <a:spcPct val="35000"/>
            </a:spcAft>
            <a:buNone/>
          </a:pPr>
          <a:r>
            <a:rPr lang="en-US" sz="1400" b="1" kern="1200"/>
            <a:t>Optimize Delivery Times for Better Reviews:</a:t>
          </a:r>
          <a:r>
            <a:rPr lang="en-US" sz="1400" kern="1200"/>
            <a:t> Based on the relationship between shipping days and review scores, orders delivered within 1-10 days consistently receive higher review scores. Reducing delivery time could directly improve customer satisfaction and enhance overall ratings. Consider improving logistics efficiency to consistently meet this window.</a:t>
          </a:r>
        </a:p>
      </dsp:txBody>
      <dsp:txXfrm>
        <a:off x="1213521" y="449"/>
        <a:ext cx="9452323" cy="1050667"/>
      </dsp:txXfrm>
    </dsp:sp>
    <dsp:sp modelId="{1EBC7B5D-D91D-42B2-82FF-3F5F156E3B17}">
      <dsp:nvSpPr>
        <dsp:cNvPr id="0" name=""/>
        <dsp:cNvSpPr/>
      </dsp:nvSpPr>
      <dsp:spPr>
        <a:xfrm>
          <a:off x="0" y="1313783"/>
          <a:ext cx="10665845" cy="105066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508D33-A2B6-4C86-82DB-9C4B930D1320}">
      <dsp:nvSpPr>
        <dsp:cNvPr id="0" name=""/>
        <dsp:cNvSpPr/>
      </dsp:nvSpPr>
      <dsp:spPr>
        <a:xfrm>
          <a:off x="317826" y="1550183"/>
          <a:ext cx="577867" cy="5778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45FCD2-A8B0-46A2-B01A-7FBDE588FA87}">
      <dsp:nvSpPr>
        <dsp:cNvPr id="0" name=""/>
        <dsp:cNvSpPr/>
      </dsp:nvSpPr>
      <dsp:spPr>
        <a:xfrm>
          <a:off x="1213521" y="1313783"/>
          <a:ext cx="9452323" cy="1050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622300">
            <a:lnSpc>
              <a:spcPct val="90000"/>
            </a:lnSpc>
            <a:spcBef>
              <a:spcPct val="0"/>
            </a:spcBef>
            <a:spcAft>
              <a:spcPct val="35000"/>
            </a:spcAft>
            <a:buNone/>
          </a:pPr>
          <a:r>
            <a:rPr lang="en-US" sz="1400" b="1" kern="1200"/>
            <a:t>Focus on Credit Card Payments for Better Reviews:</a:t>
          </a:r>
          <a:r>
            <a:rPr lang="en-US" sz="1400" kern="1200"/>
            <a:t> The analysis of payment methods and review scores shows that customers using credit cards tend to give higher ratings (a large number of 5-star reviews). Promoting credit card usage through discounts or incentives might lead to better overall satisfaction.</a:t>
          </a:r>
        </a:p>
      </dsp:txBody>
      <dsp:txXfrm>
        <a:off x="1213521" y="1313783"/>
        <a:ext cx="9452323" cy="1050667"/>
      </dsp:txXfrm>
    </dsp:sp>
    <dsp:sp modelId="{2881A4EA-3AE3-4BF4-A567-CB3EFA4CA0BC}">
      <dsp:nvSpPr>
        <dsp:cNvPr id="0" name=""/>
        <dsp:cNvSpPr/>
      </dsp:nvSpPr>
      <dsp:spPr>
        <a:xfrm>
          <a:off x="0" y="2627118"/>
          <a:ext cx="10665845" cy="105066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7E674B-D90B-4F01-B9A5-912CFE956771}">
      <dsp:nvSpPr>
        <dsp:cNvPr id="0" name=""/>
        <dsp:cNvSpPr/>
      </dsp:nvSpPr>
      <dsp:spPr>
        <a:xfrm>
          <a:off x="317826" y="2863518"/>
          <a:ext cx="577867" cy="5778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7CBD4C-6C59-4953-BE07-343D21AE89C9}">
      <dsp:nvSpPr>
        <dsp:cNvPr id="0" name=""/>
        <dsp:cNvSpPr/>
      </dsp:nvSpPr>
      <dsp:spPr>
        <a:xfrm>
          <a:off x="1213521" y="2627118"/>
          <a:ext cx="9452323" cy="1050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622300">
            <a:lnSpc>
              <a:spcPct val="90000"/>
            </a:lnSpc>
            <a:spcBef>
              <a:spcPct val="0"/>
            </a:spcBef>
            <a:spcAft>
              <a:spcPct val="35000"/>
            </a:spcAft>
            <a:buNone/>
          </a:pPr>
          <a:r>
            <a:rPr lang="en-US" sz="1400" b="1" kern="1200"/>
            <a:t>Weekday Sales Dominate:</a:t>
          </a:r>
          <a:r>
            <a:rPr lang="en-US" sz="1400" kern="1200"/>
            <a:t> The pie chart indicates that a substantial majority of payments occur on weekdays (12.70M compared to 3.76M on weekends). This insight suggests that marketing and promotional efforts should focus on weekday campaigns, possibly optimizing ads or discounts during this period to maximize sales.</a:t>
          </a:r>
        </a:p>
      </dsp:txBody>
      <dsp:txXfrm>
        <a:off x="1213521" y="2627118"/>
        <a:ext cx="9452323" cy="1050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58222-52C6-4A32-8173-6C63C08D9C6E}">
      <dsp:nvSpPr>
        <dsp:cNvPr id="0" name=""/>
        <dsp:cNvSpPr/>
      </dsp:nvSpPr>
      <dsp:spPr>
        <a:xfrm>
          <a:off x="0" y="449"/>
          <a:ext cx="10665845" cy="105066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F7C2FE-EB04-4623-986B-B1054917F271}">
      <dsp:nvSpPr>
        <dsp:cNvPr id="0" name=""/>
        <dsp:cNvSpPr/>
      </dsp:nvSpPr>
      <dsp:spPr>
        <a:xfrm>
          <a:off x="317826" y="236849"/>
          <a:ext cx="577867" cy="5778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FC046C-64B9-4231-83D7-7CDD1C31B3DC}">
      <dsp:nvSpPr>
        <dsp:cNvPr id="0" name=""/>
        <dsp:cNvSpPr/>
      </dsp:nvSpPr>
      <dsp:spPr>
        <a:xfrm>
          <a:off x="1213521" y="449"/>
          <a:ext cx="9452323" cy="1050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622300">
            <a:lnSpc>
              <a:spcPct val="90000"/>
            </a:lnSpc>
            <a:spcBef>
              <a:spcPct val="0"/>
            </a:spcBef>
            <a:spcAft>
              <a:spcPct val="35000"/>
            </a:spcAft>
            <a:buNone/>
          </a:pPr>
          <a:r>
            <a:rPr lang="en-US" sz="1400" b="1" kern="1200"/>
            <a:t>Review Scores Correlated with Faster Delivery</a:t>
          </a:r>
          <a:r>
            <a:rPr lang="en-US" sz="1400" kern="1200"/>
            <a:t>: The delivery days chart shows that shorter delivery times (6-10 days) correlate with better review scores. This highlights the importance of delivery speed in customer satisfaction, suggesting that investing in faster delivery processes could improve brand reputation and drive repeat business.</a:t>
          </a:r>
        </a:p>
      </dsp:txBody>
      <dsp:txXfrm>
        <a:off x="1213521" y="449"/>
        <a:ext cx="9452323" cy="1050667"/>
      </dsp:txXfrm>
    </dsp:sp>
    <dsp:sp modelId="{4367FAF2-47D0-4D78-A7AE-F615CC6BFD41}">
      <dsp:nvSpPr>
        <dsp:cNvPr id="0" name=""/>
        <dsp:cNvSpPr/>
      </dsp:nvSpPr>
      <dsp:spPr>
        <a:xfrm>
          <a:off x="0" y="1313783"/>
          <a:ext cx="10665845" cy="105066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8E2D8F-9049-4A9D-873A-69EB3F4EF1AA}">
      <dsp:nvSpPr>
        <dsp:cNvPr id="0" name=""/>
        <dsp:cNvSpPr/>
      </dsp:nvSpPr>
      <dsp:spPr>
        <a:xfrm>
          <a:off x="317826" y="1550183"/>
          <a:ext cx="577867" cy="5778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3B9C07-0285-4707-B229-4E8D38C7ACE9}">
      <dsp:nvSpPr>
        <dsp:cNvPr id="0" name=""/>
        <dsp:cNvSpPr/>
      </dsp:nvSpPr>
      <dsp:spPr>
        <a:xfrm>
          <a:off x="1213521" y="1313783"/>
          <a:ext cx="9452323" cy="1050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622300">
            <a:lnSpc>
              <a:spcPct val="90000"/>
            </a:lnSpc>
            <a:spcBef>
              <a:spcPct val="0"/>
            </a:spcBef>
            <a:spcAft>
              <a:spcPct val="35000"/>
            </a:spcAft>
            <a:buNone/>
          </a:pPr>
          <a:r>
            <a:rPr lang="en-US" sz="1400" b="1" kern="1200"/>
            <a:t>Monitor Price vs Payment Discrepancies</a:t>
          </a:r>
          <a:r>
            <a:rPr lang="en-US" sz="1400" kern="1200"/>
            <a:t>: In São Paulo, the average price of orders is higher (139) than the average payment value (110.43). This suggests possible discounts, refunds, or price mismatches that might impact revenue. The company should investigate and adjust promotional strategies or pricing models to optimize revenue without sacrificing customer satisfaction.</a:t>
          </a:r>
        </a:p>
      </dsp:txBody>
      <dsp:txXfrm>
        <a:off x="1213521" y="1313783"/>
        <a:ext cx="9452323" cy="1050667"/>
      </dsp:txXfrm>
    </dsp:sp>
    <dsp:sp modelId="{7BEAE371-8940-4DA2-B05C-1968BB26D772}">
      <dsp:nvSpPr>
        <dsp:cNvPr id="0" name=""/>
        <dsp:cNvSpPr/>
      </dsp:nvSpPr>
      <dsp:spPr>
        <a:xfrm>
          <a:off x="0" y="2627118"/>
          <a:ext cx="10665845" cy="105066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606513-10A1-4522-A041-B12B5D5F3D7F}">
      <dsp:nvSpPr>
        <dsp:cNvPr id="0" name=""/>
        <dsp:cNvSpPr/>
      </dsp:nvSpPr>
      <dsp:spPr>
        <a:xfrm>
          <a:off x="317826" y="2863518"/>
          <a:ext cx="577867" cy="5778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E6491F-2C1F-4550-83D0-308DBCDC47FB}">
      <dsp:nvSpPr>
        <dsp:cNvPr id="0" name=""/>
        <dsp:cNvSpPr/>
      </dsp:nvSpPr>
      <dsp:spPr>
        <a:xfrm>
          <a:off x="1213521" y="2627118"/>
          <a:ext cx="9452323" cy="1050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622300">
            <a:lnSpc>
              <a:spcPct val="90000"/>
            </a:lnSpc>
            <a:spcBef>
              <a:spcPct val="0"/>
            </a:spcBef>
            <a:spcAft>
              <a:spcPct val="35000"/>
            </a:spcAft>
            <a:buNone/>
          </a:pPr>
          <a:r>
            <a:rPr lang="en-US" sz="1400" b="1" kern="1200"/>
            <a:t>Voucher Payment Method Shows Fewer Transactions</a:t>
          </a:r>
          <a:r>
            <a:rPr lang="en-US" sz="1400" kern="1200"/>
            <a:t>: The analysis of payment methods shows that the number of orders made using vouchers is significantly lower. This may indicate low engagement with voucher-based promotions, suggesting a review of the voucher campaign's effectiveness, or its broader appeal to customers, is needed.</a:t>
          </a:r>
        </a:p>
      </dsp:txBody>
      <dsp:txXfrm>
        <a:off x="1213521" y="2627118"/>
        <a:ext cx="9452323" cy="10506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58BC00-BB84-42AE-B47C-A02A1492594C}">
      <dsp:nvSpPr>
        <dsp:cNvPr id="0" name=""/>
        <dsp:cNvSpPr/>
      </dsp:nvSpPr>
      <dsp:spPr>
        <a:xfrm>
          <a:off x="0" y="449"/>
          <a:ext cx="10665845" cy="10506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545039-4DA0-442D-B6E0-C829183B37FD}">
      <dsp:nvSpPr>
        <dsp:cNvPr id="0" name=""/>
        <dsp:cNvSpPr/>
      </dsp:nvSpPr>
      <dsp:spPr>
        <a:xfrm>
          <a:off x="317826" y="236849"/>
          <a:ext cx="577867" cy="5778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E7EBF3-9F1E-4296-AF61-818B09382304}">
      <dsp:nvSpPr>
        <dsp:cNvPr id="0" name=""/>
        <dsp:cNvSpPr/>
      </dsp:nvSpPr>
      <dsp:spPr>
        <a:xfrm>
          <a:off x="1213521" y="449"/>
          <a:ext cx="9452323" cy="1050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666750">
            <a:lnSpc>
              <a:spcPct val="90000"/>
            </a:lnSpc>
            <a:spcBef>
              <a:spcPct val="0"/>
            </a:spcBef>
            <a:spcAft>
              <a:spcPct val="35000"/>
            </a:spcAft>
            <a:buNone/>
          </a:pPr>
          <a:r>
            <a:rPr lang="en-US" sz="1500" b="1" kern="1200"/>
            <a:t>Customer Satisfaction Through Delivery Optimization:</a:t>
          </a:r>
          <a:r>
            <a:rPr lang="en-US" sz="1500" kern="1200"/>
            <a:t> Ensuring timely delivery remains a key driver of positive reviews and repeat business. Focusing on reducing delivery times to within 10 days can significantly enhance customer satisfaction and improve review scores.Leverage</a:t>
          </a:r>
        </a:p>
      </dsp:txBody>
      <dsp:txXfrm>
        <a:off x="1213521" y="449"/>
        <a:ext cx="9452323" cy="1050667"/>
      </dsp:txXfrm>
    </dsp:sp>
    <dsp:sp modelId="{E5538424-829F-4C45-8D97-93CD72FF2412}">
      <dsp:nvSpPr>
        <dsp:cNvPr id="0" name=""/>
        <dsp:cNvSpPr/>
      </dsp:nvSpPr>
      <dsp:spPr>
        <a:xfrm>
          <a:off x="0" y="1313783"/>
          <a:ext cx="10665845" cy="10506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84FF95-B2FA-4914-BD3D-26FD87F466A9}">
      <dsp:nvSpPr>
        <dsp:cNvPr id="0" name=""/>
        <dsp:cNvSpPr/>
      </dsp:nvSpPr>
      <dsp:spPr>
        <a:xfrm>
          <a:off x="317826" y="1550183"/>
          <a:ext cx="577867" cy="5778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399384-EEC8-40E4-B463-8515C7E1B200}">
      <dsp:nvSpPr>
        <dsp:cNvPr id="0" name=""/>
        <dsp:cNvSpPr/>
      </dsp:nvSpPr>
      <dsp:spPr>
        <a:xfrm>
          <a:off x="1213521" y="1313783"/>
          <a:ext cx="9452323" cy="1050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666750">
            <a:lnSpc>
              <a:spcPct val="90000"/>
            </a:lnSpc>
            <a:spcBef>
              <a:spcPct val="0"/>
            </a:spcBef>
            <a:spcAft>
              <a:spcPct val="35000"/>
            </a:spcAft>
            <a:buNone/>
          </a:pPr>
          <a:r>
            <a:rPr lang="en-US" sz="1500" b="1" kern="1200"/>
            <a:t>Payment Insights for Growth:</a:t>
          </a:r>
          <a:r>
            <a:rPr lang="en-US" sz="1500" kern="1200"/>
            <a:t> Credit card payments are associated with higher satisfaction levels, indicating that promoting this payment method could increase positive feedback. Additionally, addressing price-to-payment discrepancies can help streamline revenue and maintain customer trust.</a:t>
          </a:r>
        </a:p>
      </dsp:txBody>
      <dsp:txXfrm>
        <a:off x="1213521" y="1313783"/>
        <a:ext cx="9452323" cy="1050667"/>
      </dsp:txXfrm>
    </dsp:sp>
    <dsp:sp modelId="{8F3EE4FC-A755-4A74-B4D1-B69BF49230C6}">
      <dsp:nvSpPr>
        <dsp:cNvPr id="0" name=""/>
        <dsp:cNvSpPr/>
      </dsp:nvSpPr>
      <dsp:spPr>
        <a:xfrm>
          <a:off x="0" y="2627118"/>
          <a:ext cx="10665845" cy="10506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C9B918-EFE8-4118-9268-644BF1220039}">
      <dsp:nvSpPr>
        <dsp:cNvPr id="0" name=""/>
        <dsp:cNvSpPr/>
      </dsp:nvSpPr>
      <dsp:spPr>
        <a:xfrm>
          <a:off x="317826" y="2863518"/>
          <a:ext cx="577867" cy="5778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A61B00-7906-4707-A38D-356A19D42142}">
      <dsp:nvSpPr>
        <dsp:cNvPr id="0" name=""/>
        <dsp:cNvSpPr/>
      </dsp:nvSpPr>
      <dsp:spPr>
        <a:xfrm>
          <a:off x="1213521" y="2627118"/>
          <a:ext cx="9452323" cy="1050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666750">
            <a:lnSpc>
              <a:spcPct val="90000"/>
            </a:lnSpc>
            <a:spcBef>
              <a:spcPct val="0"/>
            </a:spcBef>
            <a:spcAft>
              <a:spcPct val="35000"/>
            </a:spcAft>
            <a:buNone/>
          </a:pPr>
          <a:r>
            <a:rPr lang="en-US" sz="1500" b="1" kern="1200"/>
            <a:t>Targeted Weekday Marketing:</a:t>
          </a:r>
          <a:r>
            <a:rPr lang="en-US" sz="1500" kern="1200"/>
            <a:t> With the majority of transactions occurring on weekdays, prioritizing marketing efforts and promotions during this period will likely yield higher engagement and sales, helping the company capitalize on existing customer behavior patterns.</a:t>
          </a:r>
        </a:p>
      </dsp:txBody>
      <dsp:txXfrm>
        <a:off x="1213521" y="2627118"/>
        <a:ext cx="9452323" cy="105066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10/28/2024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10/28/2024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05CCB-1B65-657B-6BEA-CA4B38A8B4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855412-BBD7-1F7D-EF07-F01829D5F2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34521B-3479-FD54-5833-C1D24EFC66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7981B8B-66BB-8A21-94DE-A50EA082FEE0}"/>
              </a:ext>
            </a:extLst>
          </p:cNvPr>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47879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2B25A-30AB-02AC-1D27-6F8B0C5EAB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4EB052-740D-17B9-A7AC-5B3201C013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070853-1E8F-C7F3-D01B-FED8A4E000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8A7B1BA-C0E5-E0E0-BC81-FCEBDC121E10}"/>
              </a:ext>
            </a:extLst>
          </p:cNvPr>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2500048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A9468-7765-41F1-3C37-4C64D00551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6DA6B2-7C33-797E-2EE6-606EC03644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CCE859-7292-4EA5-AF8E-292FF8B0E6F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9CC0E43-CF4B-EB6F-6A97-2B186C487E03}"/>
              </a:ext>
            </a:extLst>
          </p:cNvPr>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574988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FDF4B-81F1-842F-CDAA-1465D4544F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C7799D-44FF-7963-C956-2718D250C4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42DBAB-3000-3DBF-9BE7-3D3C79CF6D2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6D68AA7-164B-FC42-F503-13253D23054B}"/>
              </a:ext>
            </a:extLst>
          </p:cNvPr>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1543989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C1E83-43D7-78C6-E1F4-6CABEDB1A8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FE5116-C904-D63E-F027-F457FCE3C3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E37BB3-E5F7-8885-9940-DACBD2355A7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AC52ED8-2DAD-560D-4310-517F53375E27}"/>
              </a:ext>
            </a:extLst>
          </p:cNvPr>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4243466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CD4E5-8B8D-6108-5206-C7500E17A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90046F-D15B-7E88-BA59-8CF40519CC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CD376B-B719-BE53-8098-FF531A189C1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91BF7FC-7E1A-779C-D5B6-6A9146427F86}"/>
              </a:ext>
            </a:extLst>
          </p:cNvPr>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1817602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D6801-0645-7F0C-7BFF-3429B6D642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D1C5F5-D217-6E2E-94A0-44F1797C53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827A19-9542-1798-430C-C59526A0DC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23066F-9A86-5DC8-1A3F-66FB192ED2AA}"/>
              </a:ext>
            </a:extLst>
          </p:cNvPr>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1274005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870B0-BD28-7771-F7D2-408FF06186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E7272F-DE42-FCC7-95DC-8C515AFDCF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96037B-11DC-BF85-1B80-C1B9867AE7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72A158-686F-A341-35C3-0CB994EFE037}"/>
              </a:ext>
            </a:extLst>
          </p:cNvPr>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3609746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F6BD7-BE6F-14E3-4BFE-A2F70B029A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B8643B-8CC7-4DC1-5136-C785F62767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E767E-F76E-61DB-52F9-E224E2E116D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4AFB44-9875-9C53-576D-2BCAA6653128}"/>
              </a:ext>
            </a:extLst>
          </p:cNvPr>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710178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94328-B90E-1BEF-73F5-0F473B0AF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E20D54-8298-458B-DC92-D5CF91A22B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47DB39-6245-9DF5-A2CC-62FE4ED17C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14D6E9-49AF-A2ED-1AEE-72A06B1BACA4}"/>
              </a:ext>
            </a:extLst>
          </p:cNvPr>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1873552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AB06A-A185-2A81-5487-266E1B6B5C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5B8FA1-AAA1-9D18-4A4D-C289DC2F16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AF148E-721E-191D-B2A2-88682683E66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3FAE6D9-8ACF-C8EC-19D7-6997B8A93AD8}"/>
              </a:ext>
            </a:extLst>
          </p:cNvPr>
          <p:cNvSpPr>
            <a:spLocks noGrp="1"/>
          </p:cNvSpPr>
          <p:nvPr>
            <p:ph type="sldNum" sz="quarter" idx="5"/>
          </p:nvPr>
        </p:nvSpPr>
        <p:spPr/>
        <p:txBody>
          <a:bodyPr/>
          <a:lstStyle/>
          <a:p>
            <a:fld id="{10895658-EA1F-4910-80AB-4DA76E167475}" type="slidenum">
              <a:rPr lang="en-US" smtClean="0"/>
              <a:t>21</a:t>
            </a:fld>
            <a:endParaRPr lang="en-US" dirty="0"/>
          </a:p>
        </p:txBody>
      </p:sp>
    </p:spTree>
    <p:extLst>
      <p:ext uri="{BB962C8B-B14F-4D97-AF65-F5344CB8AC3E}">
        <p14:creationId xmlns:p14="http://schemas.microsoft.com/office/powerpoint/2010/main" val="1311362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22</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C9790-5836-D299-4974-AAFA1C2FD2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E7EF35-D2D6-F10B-6580-E9381EA425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8E9D9-8441-DF3B-C343-7820F38961E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BECD5B5-8A4C-76F1-2758-A49492D80F53}"/>
              </a:ext>
            </a:extLst>
          </p:cNvPr>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395822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3D53B-FF56-8012-9489-F72A8267B8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8A3538-F9A7-83EC-7D3F-57F4379823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B9FD87-2663-182F-4935-B5016188CB2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2C86F9A-FE5C-1C7D-5D73-6A9EAB8EA653}"/>
              </a:ext>
            </a:extLst>
          </p:cNvPr>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642786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C55A1-EFF3-67D0-AE10-944B278097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7B71A-6E7E-39D3-2434-3CF9AFA09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D5FB98-F92D-2011-A274-67205AB124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E6712B3-067A-5628-0146-3F20B42E6814}"/>
              </a:ext>
            </a:extLst>
          </p:cNvPr>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0076531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guide id="4" pos="57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p15:clr>
            <a:srgbClr val="5ACBF0"/>
          </p15:clr>
        </p15:guide>
        <p15:guide id="2" pos="1920">
          <p15:clr>
            <a:srgbClr val="F26B43"/>
          </p15:clr>
        </p15:guide>
        <p15:guide id="3" pos="5760">
          <p15:clr>
            <a:srgbClr val="F26B43"/>
          </p15:clr>
        </p15:guide>
        <p15:guide id="4" orient="horz" pos="2160">
          <p15:clr>
            <a:srgbClr val="F26B43"/>
          </p15:clr>
        </p15:guide>
        <p15:guide id="5" pos="1272">
          <p15:clr>
            <a:srgbClr val="9FCC3B"/>
          </p15:clr>
        </p15:guide>
        <p15:guide id="6" pos="2544">
          <p15:clr>
            <a:srgbClr val="9FCC3B"/>
          </p15:clr>
        </p15:guide>
        <p15:guide id="7" pos="5112">
          <p15:clr>
            <a:srgbClr val="9FCC3B"/>
          </p15:clr>
        </p15:guide>
        <p15:guide id="8" pos="6408">
          <p15:clr>
            <a:srgbClr val="9FCC3B"/>
          </p15:clr>
        </p15:guide>
        <p15:guide id="9" pos="3940">
          <p15:clr>
            <a:srgbClr val="F26B43"/>
          </p15:clr>
        </p15:guide>
        <p15:guide id="10" pos="7104">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8.jpg"/></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title"/>
          </p:nvPr>
        </p:nvSpPr>
        <p:spPr>
          <a:xfrm>
            <a:off x="3520440" y="896111"/>
            <a:ext cx="7889768" cy="2039341"/>
          </a:xfrm>
        </p:spPr>
        <p:txBody>
          <a:bodyPr anchor="t">
            <a:normAutofit/>
          </a:bodyPr>
          <a:lstStyle/>
          <a:p>
            <a:r>
              <a:rPr lang="en-IN" dirty="0" err="1"/>
              <a:t>Olist</a:t>
            </a:r>
            <a:r>
              <a:rPr lang="en-IN" dirty="0"/>
              <a:t> Store Analysis</a:t>
            </a:r>
            <a:endParaRPr lang="en-US" dirty="0"/>
          </a:p>
        </p:txBody>
      </p:sp>
      <p:pic>
        <p:nvPicPr>
          <p:cNvPr id="12" name="Content Placeholder 11" descr="3D pie chart graphic">
            <a:extLst>
              <a:ext uri="{FF2B5EF4-FFF2-40B4-BE49-F238E27FC236}">
                <a16:creationId xmlns:a16="http://schemas.microsoft.com/office/drawing/2014/main" id="{0AF7DDF0-4F1A-7EBC-F9B7-8DC0B649608E}"/>
              </a:ext>
            </a:extLst>
          </p:cNvPr>
          <p:cNvPicPr>
            <a:picLocks noGrp="1" noChangeAspect="1"/>
          </p:cNvPicPr>
          <p:nvPr>
            <p:ph sz="half" idx="14"/>
          </p:nvPr>
        </p:nvPicPr>
        <p:blipFill>
          <a:blip r:embed="rId3"/>
          <a:srcRect l="18300" r="15211" b="-4"/>
          <a:stretch/>
        </p:blipFill>
        <p:spPr>
          <a:xfrm>
            <a:off x="3520440" y="3259056"/>
            <a:ext cx="2994660" cy="3006531"/>
          </a:xfrm>
          <a:noFill/>
        </p:spPr>
      </p:pic>
      <p:pic>
        <p:nvPicPr>
          <p:cNvPr id="8" name="Content Placeholder 7" descr="3D graph graphic">
            <a:extLst>
              <a:ext uri="{FF2B5EF4-FFF2-40B4-BE49-F238E27FC236}">
                <a16:creationId xmlns:a16="http://schemas.microsoft.com/office/drawing/2014/main" id="{A98B5103-6DB9-004F-B243-9CCD3D67FEC9}"/>
              </a:ext>
            </a:extLst>
          </p:cNvPr>
          <p:cNvPicPr>
            <a:picLocks noGrp="1" noChangeAspect="1"/>
          </p:cNvPicPr>
          <p:nvPr>
            <p:ph sz="half" idx="1"/>
          </p:nvPr>
        </p:nvPicPr>
        <p:blipFill>
          <a:blip r:embed="rId4"/>
          <a:srcRect t="1658" r="-2" b="-2"/>
          <a:stretch/>
        </p:blipFill>
        <p:spPr>
          <a:xfrm>
            <a:off x="6826432" y="3253740"/>
            <a:ext cx="4580088" cy="3006531"/>
          </a:xfrm>
          <a:noFill/>
        </p:spPr>
      </p:pic>
      <p:sp>
        <p:nvSpPr>
          <p:cNvPr id="11" name="Slide Number Placeholder 4">
            <a:extLst>
              <a:ext uri="{FF2B5EF4-FFF2-40B4-BE49-F238E27FC236}">
                <a16:creationId xmlns:a16="http://schemas.microsoft.com/office/drawing/2014/main" id="{97AC1B5C-26E0-C3CE-1BFA-6109196ECB16}"/>
              </a:ext>
            </a:extLst>
          </p:cNvPr>
          <p:cNvSpPr>
            <a:spLocks noGrp="1"/>
          </p:cNvSpPr>
          <p:nvPr>
            <p:ph type="sldNum" sz="quarter" idx="12"/>
          </p:nvPr>
        </p:nvSpPr>
        <p:spPr>
          <a:xfrm>
            <a:off x="10949320" y="6356350"/>
            <a:ext cx="457200" cy="365125"/>
          </a:xfrm>
        </p:spPr>
        <p:txBody>
          <a:bodyPr anchor="ctr">
            <a:normAutofit/>
          </a:bodyPr>
          <a:lstStyle/>
          <a:p>
            <a:pPr>
              <a:spcAft>
                <a:spcPts val="600"/>
              </a:spcAft>
            </a:pPr>
            <a:fld id="{B5CEABB6-07DC-46E8-9B57-56EC44A396E5}" type="slidenum">
              <a:rPr lang="en-US" smtClean="0"/>
              <a:pPr>
                <a:spcAft>
                  <a:spcPts val="600"/>
                </a:spcAft>
              </a:pPr>
              <a:t>1</a:t>
            </a:fld>
            <a:endParaRPr lang="en-US"/>
          </a:p>
        </p:txBody>
      </p:sp>
      <p:sp>
        <p:nvSpPr>
          <p:cNvPr id="17" name="TextBox 16">
            <a:extLst>
              <a:ext uri="{FF2B5EF4-FFF2-40B4-BE49-F238E27FC236}">
                <a16:creationId xmlns:a16="http://schemas.microsoft.com/office/drawing/2014/main" id="{BEB1E17A-E931-74BF-8859-263EF1EB47B7}"/>
              </a:ext>
            </a:extLst>
          </p:cNvPr>
          <p:cNvSpPr txBox="1"/>
          <p:nvPr/>
        </p:nvSpPr>
        <p:spPr>
          <a:xfrm>
            <a:off x="3679115" y="2054711"/>
            <a:ext cx="5550946" cy="369332"/>
          </a:xfrm>
          <a:prstGeom prst="rect">
            <a:avLst/>
          </a:prstGeom>
          <a:noFill/>
        </p:spPr>
        <p:txBody>
          <a:bodyPr wrap="square" rtlCol="0">
            <a:spAutoFit/>
          </a:bodyPr>
          <a:lstStyle/>
          <a:p>
            <a:r>
              <a:rPr lang="en-US" b="1" dirty="0"/>
              <a:t>Presented By::</a:t>
            </a:r>
            <a:r>
              <a:rPr lang="en-US" dirty="0"/>
              <a:t> Group # 6</a:t>
            </a:r>
            <a:endParaRPr lang="en-IN"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7F34A-C24D-1DB0-2901-256F26863C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321491-2199-A189-5041-947C798CD7BB}"/>
              </a:ext>
            </a:extLst>
          </p:cNvPr>
          <p:cNvSpPr>
            <a:spLocks noGrp="1"/>
          </p:cNvSpPr>
          <p:nvPr>
            <p:ph type="ctrTitle"/>
          </p:nvPr>
        </p:nvSpPr>
        <p:spPr>
          <a:xfrm>
            <a:off x="4833694" y="544285"/>
            <a:ext cx="6594768" cy="3445329"/>
          </a:xfrm>
        </p:spPr>
        <p:txBody>
          <a:bodyPr>
            <a:normAutofit/>
          </a:bodyPr>
          <a:lstStyle/>
          <a:p>
            <a:r>
              <a:rPr lang="en-US" dirty="0"/>
              <a:t>Analysis</a:t>
            </a:r>
          </a:p>
        </p:txBody>
      </p:sp>
      <p:pic>
        <p:nvPicPr>
          <p:cNvPr id="13" name="Picture Placeholder 12" descr="Low angle view of tall buildings">
            <a:extLst>
              <a:ext uri="{FF2B5EF4-FFF2-40B4-BE49-F238E27FC236}">
                <a16:creationId xmlns:a16="http://schemas.microsoft.com/office/drawing/2014/main" id="{2F7521AF-2777-CC57-7F39-7495041C71CE}"/>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CBABE705-210A-108E-4CB8-31578B497372}"/>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E1819EA1-60A0-0C38-CE03-A6D6FE58885F}"/>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145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48967-F0C9-D23E-1965-E168BA60A5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0704E3-4F82-8479-0F79-D7390EAD292C}"/>
              </a:ext>
            </a:extLst>
          </p:cNvPr>
          <p:cNvSpPr>
            <a:spLocks noGrp="1"/>
          </p:cNvSpPr>
          <p:nvPr>
            <p:ph type="title"/>
          </p:nvPr>
        </p:nvSpPr>
        <p:spPr>
          <a:xfrm>
            <a:off x="771736" y="896112"/>
            <a:ext cx="9389288" cy="1362456"/>
          </a:xfrm>
        </p:spPr>
        <p:txBody>
          <a:bodyPr anchor="t">
            <a:normAutofit/>
          </a:bodyPr>
          <a:lstStyle/>
          <a:p>
            <a:r>
              <a:rPr lang="en-US" sz="3100"/>
              <a:t>Weekday Vs Weekend Payment Statistics</a:t>
            </a:r>
            <a:br>
              <a:rPr lang="en-US" sz="3100"/>
            </a:br>
            <a:r>
              <a:rPr lang="en-US" sz="3100"/>
              <a:t>​</a:t>
            </a:r>
          </a:p>
        </p:txBody>
      </p:sp>
      <p:sp>
        <p:nvSpPr>
          <p:cNvPr id="3" name="Slide Number Placeholder 2">
            <a:extLst>
              <a:ext uri="{FF2B5EF4-FFF2-40B4-BE49-F238E27FC236}">
                <a16:creationId xmlns:a16="http://schemas.microsoft.com/office/drawing/2014/main" id="{4D2E2D1F-04B1-CF50-83B2-622425A18850}"/>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11</a:t>
            </a:fld>
            <a:endParaRPr lang="en-US"/>
          </a:p>
        </p:txBody>
      </p:sp>
      <p:pic>
        <p:nvPicPr>
          <p:cNvPr id="11" name="Content Placeholder 10" descr="A pie chart with numbers and a triangle&#10;&#10;Description automatically generated">
            <a:extLst>
              <a:ext uri="{FF2B5EF4-FFF2-40B4-BE49-F238E27FC236}">
                <a16:creationId xmlns:a16="http://schemas.microsoft.com/office/drawing/2014/main" id="{EC5A02A4-A875-82E3-BE19-5C05A46FC95C}"/>
              </a:ext>
            </a:extLst>
          </p:cNvPr>
          <p:cNvPicPr>
            <a:picLocks noGrp="1" noChangeAspect="1"/>
          </p:cNvPicPr>
          <p:nvPr>
            <p:ph sz="half" idx="14"/>
          </p:nvPr>
        </p:nvPicPr>
        <p:blipFill>
          <a:blip r:embed="rId3"/>
          <a:stretch>
            <a:fillRect/>
          </a:stretch>
        </p:blipFill>
        <p:spPr>
          <a:xfrm>
            <a:off x="771734" y="2994533"/>
            <a:ext cx="4515035" cy="2697733"/>
          </a:xfrm>
          <a:noFill/>
        </p:spPr>
      </p:pic>
      <p:sp>
        <p:nvSpPr>
          <p:cNvPr id="6" name="Text Placeholder 5">
            <a:extLst>
              <a:ext uri="{FF2B5EF4-FFF2-40B4-BE49-F238E27FC236}">
                <a16:creationId xmlns:a16="http://schemas.microsoft.com/office/drawing/2014/main" id="{31B0BED3-AC2B-5C18-1639-1BE5F7DF808F}"/>
              </a:ext>
            </a:extLst>
          </p:cNvPr>
          <p:cNvSpPr>
            <a:spLocks noGrp="1"/>
          </p:cNvSpPr>
          <p:nvPr>
            <p:ph sz="half" idx="15"/>
          </p:nvPr>
        </p:nvSpPr>
        <p:spPr>
          <a:xfrm>
            <a:off x="5645989" y="2590800"/>
            <a:ext cx="4515035" cy="3505200"/>
          </a:xfrm>
        </p:spPr>
        <p:txBody>
          <a:bodyPr>
            <a:normAutofit/>
          </a:bodyPr>
          <a:lstStyle/>
          <a:p>
            <a:r>
              <a:rPr lang="en-US" sz="1400" b="1"/>
              <a:t>Payment Distribution: </a:t>
            </a:r>
            <a:r>
              <a:rPr lang="en-US" sz="1400"/>
              <a:t>A significant majority of payments, approximately 77%, occur on weekdays (12.7M), indicating that most transactions happen during the workweek.</a:t>
            </a:r>
          </a:p>
          <a:p>
            <a:r>
              <a:rPr lang="en-US" sz="1400" b="1"/>
              <a:t>Weekend Activity:</a:t>
            </a:r>
            <a:r>
              <a:rPr lang="en-US" sz="1400"/>
              <a:t> Only about 23% of payments (3.76M) take place on weekends, suggesting lower customer activity or purchasing behavior over the weekend.</a:t>
            </a:r>
          </a:p>
          <a:p>
            <a:r>
              <a:rPr lang="en-US" sz="1400" b="1"/>
              <a:t>Insights for Strategy:</a:t>
            </a:r>
            <a:r>
              <a:rPr lang="en-US" sz="1400"/>
              <a:t> This trend could imply higher engagement and sales potential on weekdays, which might inform targeted marketing or promotional strategies focused on weekday shoppers.</a:t>
            </a:r>
          </a:p>
        </p:txBody>
      </p:sp>
    </p:spTree>
    <p:extLst>
      <p:ext uri="{BB962C8B-B14F-4D97-AF65-F5344CB8AC3E}">
        <p14:creationId xmlns:p14="http://schemas.microsoft.com/office/powerpoint/2010/main" val="661950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806D3-E89B-ECAA-72CA-FB2363D63E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195289-2F0B-29DA-CB81-389647EDD27B}"/>
              </a:ext>
            </a:extLst>
          </p:cNvPr>
          <p:cNvSpPr>
            <a:spLocks noGrp="1"/>
          </p:cNvSpPr>
          <p:nvPr>
            <p:ph type="title"/>
          </p:nvPr>
        </p:nvSpPr>
        <p:spPr>
          <a:xfrm>
            <a:off x="771736" y="896112"/>
            <a:ext cx="9389288" cy="1362456"/>
          </a:xfrm>
        </p:spPr>
        <p:txBody>
          <a:bodyPr anchor="t">
            <a:normAutofit/>
          </a:bodyPr>
          <a:lstStyle/>
          <a:p>
            <a:r>
              <a:rPr lang="en-US" sz="2100" dirty="0"/>
              <a:t>Number of Orders with review score 5 and payment type as credit card.</a:t>
            </a:r>
            <a:br>
              <a:rPr lang="en-US" sz="2100" dirty="0"/>
            </a:br>
            <a:br>
              <a:rPr lang="en-US" sz="2100" dirty="0"/>
            </a:br>
            <a:r>
              <a:rPr lang="en-US" sz="2100" dirty="0"/>
              <a:t>​</a:t>
            </a:r>
          </a:p>
        </p:txBody>
      </p:sp>
      <p:sp>
        <p:nvSpPr>
          <p:cNvPr id="3" name="Slide Number Placeholder 2">
            <a:extLst>
              <a:ext uri="{FF2B5EF4-FFF2-40B4-BE49-F238E27FC236}">
                <a16:creationId xmlns:a16="http://schemas.microsoft.com/office/drawing/2014/main" id="{D91E8338-2DE5-ADD4-3C19-90832BFB99C1}"/>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12</a:t>
            </a:fld>
            <a:endParaRPr lang="en-US"/>
          </a:p>
        </p:txBody>
      </p:sp>
      <p:sp>
        <p:nvSpPr>
          <p:cNvPr id="6" name="Text Placeholder 5">
            <a:extLst>
              <a:ext uri="{FF2B5EF4-FFF2-40B4-BE49-F238E27FC236}">
                <a16:creationId xmlns:a16="http://schemas.microsoft.com/office/drawing/2014/main" id="{70FE438D-E3B0-C900-0ECF-623E24A1747D}"/>
              </a:ext>
            </a:extLst>
          </p:cNvPr>
          <p:cNvSpPr>
            <a:spLocks noGrp="1"/>
          </p:cNvSpPr>
          <p:nvPr>
            <p:ph sz="half" idx="14"/>
          </p:nvPr>
        </p:nvSpPr>
        <p:spPr>
          <a:xfrm>
            <a:off x="771734" y="2590800"/>
            <a:ext cx="4515035" cy="3505200"/>
          </a:xfrm>
        </p:spPr>
        <p:txBody>
          <a:bodyPr>
            <a:normAutofit/>
          </a:bodyPr>
          <a:lstStyle/>
          <a:p>
            <a:r>
              <a:rPr lang="en-US" sz="1100" b="1"/>
              <a:t>High Satisfaction with Credit Card Payments: </a:t>
            </a:r>
            <a:r>
              <a:rPr lang="en-US" sz="1100"/>
              <a:t>The highest number of orders with a 5-star review score is associated with the credit card payment method, with 45,588 orders, indicating strong customer satisfaction among credit card users.</a:t>
            </a:r>
          </a:p>
          <a:p>
            <a:r>
              <a:rPr lang="en-US" sz="1100" b="1"/>
              <a:t>Credit Card as Preferred Payment: </a:t>
            </a:r>
            <a:r>
              <a:rPr lang="en-US" sz="1100"/>
              <a:t>This high volume of positive reviews (score 5) for credit card payments suggests that credit cards are not only popular but may also correlate with a better customer experience or order success rate.</a:t>
            </a:r>
          </a:p>
          <a:p>
            <a:r>
              <a:rPr lang="en-US" sz="1100" b="1"/>
              <a:t>Strategic Insight: </a:t>
            </a:r>
            <a:r>
              <a:rPr lang="en-US" sz="1100"/>
              <a:t>This trend can inform future strategies by reinforcing credit card payment options, possibly enhancing customer experience initiatives for these transactions, given their association with higher satisfaction levels</a:t>
            </a:r>
          </a:p>
        </p:txBody>
      </p:sp>
      <p:pic>
        <p:nvPicPr>
          <p:cNvPr id="8" name="Content Placeholder 7" descr="A graph of numbers and a number of orders">
            <a:extLst>
              <a:ext uri="{FF2B5EF4-FFF2-40B4-BE49-F238E27FC236}">
                <a16:creationId xmlns:a16="http://schemas.microsoft.com/office/drawing/2014/main" id="{7BEC6D9C-C9AB-D5E7-F91C-0625DBD27EE5}"/>
              </a:ext>
            </a:extLst>
          </p:cNvPr>
          <p:cNvPicPr>
            <a:picLocks noGrp="1" noChangeAspect="1"/>
          </p:cNvPicPr>
          <p:nvPr>
            <p:ph sz="half" idx="15"/>
          </p:nvPr>
        </p:nvPicPr>
        <p:blipFill>
          <a:blip r:embed="rId3"/>
          <a:stretch>
            <a:fillRect/>
          </a:stretch>
        </p:blipFill>
        <p:spPr>
          <a:xfrm>
            <a:off x="5645989" y="2689768"/>
            <a:ext cx="4515035" cy="3307263"/>
          </a:xfrm>
          <a:noFill/>
        </p:spPr>
      </p:pic>
    </p:spTree>
    <p:extLst>
      <p:ext uri="{BB962C8B-B14F-4D97-AF65-F5344CB8AC3E}">
        <p14:creationId xmlns:p14="http://schemas.microsoft.com/office/powerpoint/2010/main" val="3253675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8FA7C-25E2-4442-865D-BDC0012856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727A2-4050-394B-3A4A-D6AA7C4835ED}"/>
              </a:ext>
            </a:extLst>
          </p:cNvPr>
          <p:cNvSpPr>
            <a:spLocks noGrp="1"/>
          </p:cNvSpPr>
          <p:nvPr>
            <p:ph type="title"/>
          </p:nvPr>
        </p:nvSpPr>
        <p:spPr>
          <a:xfrm>
            <a:off x="771736" y="896112"/>
            <a:ext cx="9389288" cy="1362456"/>
          </a:xfrm>
        </p:spPr>
        <p:txBody>
          <a:bodyPr anchor="t">
            <a:normAutofit/>
          </a:bodyPr>
          <a:lstStyle/>
          <a:p>
            <a:r>
              <a:rPr lang="en-US" sz="2400"/>
              <a:t>Average number of delivery days taken for pet shop</a:t>
            </a:r>
            <a:br>
              <a:rPr lang="en-US" sz="2400"/>
            </a:br>
            <a:br>
              <a:rPr lang="en-US" sz="2400"/>
            </a:br>
            <a:r>
              <a:rPr lang="en-US" sz="2400"/>
              <a:t>​</a:t>
            </a:r>
          </a:p>
        </p:txBody>
      </p:sp>
      <p:sp>
        <p:nvSpPr>
          <p:cNvPr id="3" name="Slide Number Placeholder 2">
            <a:extLst>
              <a:ext uri="{FF2B5EF4-FFF2-40B4-BE49-F238E27FC236}">
                <a16:creationId xmlns:a16="http://schemas.microsoft.com/office/drawing/2014/main" id="{7234F61B-EE05-EE74-07C8-297E8ECF4A05}"/>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13</a:t>
            </a:fld>
            <a:endParaRPr lang="en-US"/>
          </a:p>
        </p:txBody>
      </p:sp>
      <p:pic>
        <p:nvPicPr>
          <p:cNvPr id="9" name="Content Placeholder 8" descr="A screenshot of a chart&#10;&#10;Description automatically generated">
            <a:extLst>
              <a:ext uri="{FF2B5EF4-FFF2-40B4-BE49-F238E27FC236}">
                <a16:creationId xmlns:a16="http://schemas.microsoft.com/office/drawing/2014/main" id="{E615EF60-3190-C56E-8D83-7648356416AF}"/>
              </a:ext>
            </a:extLst>
          </p:cNvPr>
          <p:cNvPicPr>
            <a:picLocks noGrp="1" noChangeAspect="1"/>
          </p:cNvPicPr>
          <p:nvPr>
            <p:ph sz="half" idx="14"/>
          </p:nvPr>
        </p:nvPicPr>
        <p:blipFill>
          <a:blip r:embed="rId3"/>
          <a:stretch>
            <a:fillRect/>
          </a:stretch>
        </p:blipFill>
        <p:spPr>
          <a:xfrm>
            <a:off x="771734" y="2966315"/>
            <a:ext cx="4515035" cy="2754170"/>
          </a:xfrm>
          <a:noFill/>
        </p:spPr>
      </p:pic>
      <p:sp>
        <p:nvSpPr>
          <p:cNvPr id="6" name="Text Placeholder 5">
            <a:extLst>
              <a:ext uri="{FF2B5EF4-FFF2-40B4-BE49-F238E27FC236}">
                <a16:creationId xmlns:a16="http://schemas.microsoft.com/office/drawing/2014/main" id="{5D5E0E93-F88B-5B05-1299-FC041581C4AD}"/>
              </a:ext>
            </a:extLst>
          </p:cNvPr>
          <p:cNvSpPr>
            <a:spLocks noGrp="1"/>
          </p:cNvSpPr>
          <p:nvPr>
            <p:ph sz="half" idx="15"/>
          </p:nvPr>
        </p:nvSpPr>
        <p:spPr>
          <a:xfrm>
            <a:off x="5645989" y="2590800"/>
            <a:ext cx="4515035" cy="3505200"/>
          </a:xfrm>
        </p:spPr>
        <p:txBody>
          <a:bodyPr>
            <a:normAutofit/>
          </a:bodyPr>
          <a:lstStyle/>
          <a:p>
            <a:r>
              <a:rPr lang="en-US" sz="1100" b="1" dirty="0"/>
              <a:t>Delivery Performance Analysis: </a:t>
            </a:r>
            <a:r>
              <a:rPr lang="en-US" sz="1100" dirty="0"/>
              <a:t>This KPI reflects the average time taken for orders to be delivered to customers, which is 11 days for the Pet Shop. It helps assess the efficiency of the supply chain and the timeliness of customer order fulfillment.</a:t>
            </a:r>
          </a:p>
          <a:p>
            <a:r>
              <a:rPr lang="en-US" sz="1100" b="1" dirty="0"/>
              <a:t>Customer Satisfaction Impact: </a:t>
            </a:r>
            <a:r>
              <a:rPr lang="en-US" sz="1100" dirty="0"/>
              <a:t>A higher average delivery time may negatively influence customer satisfaction, as longer wait times can affect the overall customer experience. Reducing this average can lead to improved satisfaction and repeat business.</a:t>
            </a:r>
          </a:p>
          <a:p>
            <a:r>
              <a:rPr lang="en-US" sz="1100" b="1" dirty="0"/>
              <a:t>Operational Benchmarking: </a:t>
            </a:r>
            <a:r>
              <a:rPr lang="en-US" sz="1100" dirty="0"/>
              <a:t>Tracking this KPI allows the Pet Shop to benchmark its performance against industry standards or competitors, identifying potential areas for process optimization to minimize delivery times.</a:t>
            </a:r>
          </a:p>
        </p:txBody>
      </p:sp>
    </p:spTree>
    <p:extLst>
      <p:ext uri="{BB962C8B-B14F-4D97-AF65-F5344CB8AC3E}">
        <p14:creationId xmlns:p14="http://schemas.microsoft.com/office/powerpoint/2010/main" val="3905271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76C0-C571-294A-A0C4-59FF268FFB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C05D4D-DE94-CE60-C64B-0DD2D6578E93}"/>
              </a:ext>
            </a:extLst>
          </p:cNvPr>
          <p:cNvSpPr>
            <a:spLocks noGrp="1"/>
          </p:cNvSpPr>
          <p:nvPr>
            <p:ph type="title"/>
          </p:nvPr>
        </p:nvSpPr>
        <p:spPr>
          <a:xfrm>
            <a:off x="771736" y="896112"/>
            <a:ext cx="9389288" cy="1362456"/>
          </a:xfrm>
        </p:spPr>
        <p:txBody>
          <a:bodyPr anchor="t">
            <a:normAutofit/>
          </a:bodyPr>
          <a:lstStyle/>
          <a:p>
            <a:r>
              <a:rPr lang="en-US" sz="2400" dirty="0">
                <a:latin typeface="Calibri"/>
                <a:ea typeface="Calibri"/>
                <a:cs typeface="Calibri"/>
                <a:sym typeface="Calibri"/>
              </a:rPr>
              <a:t>Average price and payment values from customers of </a:t>
            </a:r>
            <a:r>
              <a:rPr lang="en-US" sz="2400" dirty="0" err="1">
                <a:latin typeface="Calibri"/>
                <a:ea typeface="Calibri"/>
                <a:cs typeface="Calibri"/>
                <a:sym typeface="Calibri"/>
              </a:rPr>
              <a:t>sao</a:t>
            </a:r>
            <a:r>
              <a:rPr lang="en-US" sz="2400" dirty="0">
                <a:latin typeface="Calibri"/>
                <a:ea typeface="Calibri"/>
                <a:cs typeface="Calibri"/>
                <a:sym typeface="Calibri"/>
              </a:rPr>
              <a:t> </a:t>
            </a:r>
            <a:r>
              <a:rPr lang="en-US" sz="2400" dirty="0" err="1">
                <a:latin typeface="Calibri"/>
                <a:ea typeface="Calibri"/>
                <a:cs typeface="Calibri"/>
                <a:sym typeface="Calibri"/>
              </a:rPr>
              <a:t>paulo</a:t>
            </a:r>
            <a:r>
              <a:rPr lang="en-US" sz="2400" dirty="0">
                <a:latin typeface="Calibri"/>
                <a:ea typeface="Calibri"/>
                <a:cs typeface="Calibri"/>
                <a:sym typeface="Calibri"/>
              </a:rPr>
              <a:t> city</a:t>
            </a:r>
            <a:br>
              <a:rPr lang="en-US" sz="2100" dirty="0"/>
            </a:br>
            <a:br>
              <a:rPr lang="en-US" sz="2100" dirty="0"/>
            </a:br>
            <a:r>
              <a:rPr lang="en-US" sz="2100" dirty="0"/>
              <a:t>​</a:t>
            </a:r>
          </a:p>
        </p:txBody>
      </p:sp>
      <p:sp>
        <p:nvSpPr>
          <p:cNvPr id="3" name="Slide Number Placeholder 2">
            <a:extLst>
              <a:ext uri="{FF2B5EF4-FFF2-40B4-BE49-F238E27FC236}">
                <a16:creationId xmlns:a16="http://schemas.microsoft.com/office/drawing/2014/main" id="{0FF56078-F7CA-6F30-CCEC-959B62302A1D}"/>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14</a:t>
            </a:fld>
            <a:endParaRPr lang="en-US"/>
          </a:p>
        </p:txBody>
      </p:sp>
      <p:sp>
        <p:nvSpPr>
          <p:cNvPr id="6" name="Text Placeholder 5">
            <a:extLst>
              <a:ext uri="{FF2B5EF4-FFF2-40B4-BE49-F238E27FC236}">
                <a16:creationId xmlns:a16="http://schemas.microsoft.com/office/drawing/2014/main" id="{311745CF-93A3-4A51-C2A1-734D24B610E8}"/>
              </a:ext>
            </a:extLst>
          </p:cNvPr>
          <p:cNvSpPr>
            <a:spLocks noGrp="1"/>
          </p:cNvSpPr>
          <p:nvPr>
            <p:ph sz="half" idx="15"/>
          </p:nvPr>
        </p:nvSpPr>
        <p:spPr>
          <a:xfrm>
            <a:off x="5645989" y="1755228"/>
            <a:ext cx="5211197" cy="4824248"/>
          </a:xfrm>
        </p:spPr>
        <p:txBody>
          <a:bodyPr>
            <a:normAutofit fontScale="55000" lnSpcReduction="20000"/>
          </a:bodyPr>
          <a:lstStyle/>
          <a:p>
            <a:r>
              <a:rPr lang="en-US" sz="2900" b="1" dirty="0"/>
              <a:t>Comparison of Price vs Payment: </a:t>
            </a:r>
            <a:r>
              <a:rPr lang="en-US" sz="2200" dirty="0"/>
              <a:t>The chart displays two key metrics—average price (139) and average payment value (110.43). The average payment value is notably lower than the average price, indicating that customers in São Paulo may be receiving discounts, using promotions, or that additional factors such as taxes, shipping, or payment methods are affecting the final payment amount.</a:t>
            </a:r>
          </a:p>
          <a:p>
            <a:r>
              <a:rPr lang="en-US" sz="2900" b="1" dirty="0"/>
              <a:t>Potential Revenue Gaps: </a:t>
            </a:r>
            <a:r>
              <a:rPr lang="en-US" sz="2100" dirty="0"/>
              <a:t>The gap between the price and payment values suggests that while the listed or expected price is higher, the actual payment being made by the customers is less. This could be due to refunds, discounts, or the use of promotional codes, impacting the overall revenue from São Paulo customers</a:t>
            </a:r>
          </a:p>
          <a:p>
            <a:r>
              <a:rPr lang="en-US" sz="1100" b="1" dirty="0"/>
              <a:t>.</a:t>
            </a:r>
            <a:r>
              <a:rPr lang="en-US" sz="2900" b="1" dirty="0"/>
              <a:t>Actionable Insight: </a:t>
            </a:r>
            <a:r>
              <a:rPr lang="en-US" sz="2200" dirty="0"/>
              <a:t>This difference in average price and payment values review its pricing strategies, customer payment behavior, or promotional offers in São Paulo to ensure that it aligns with the revenue goals and customer satisfaction levels</a:t>
            </a:r>
          </a:p>
        </p:txBody>
      </p:sp>
      <p:pic>
        <p:nvPicPr>
          <p:cNvPr id="9" name="Content Placeholder 8" descr="A graph with a blue and orange bar&#10;&#10;Description automatically generated">
            <a:extLst>
              <a:ext uri="{FF2B5EF4-FFF2-40B4-BE49-F238E27FC236}">
                <a16:creationId xmlns:a16="http://schemas.microsoft.com/office/drawing/2014/main" id="{2CA8B32A-BFA4-6A13-D4C5-53104806298B}"/>
              </a:ext>
            </a:extLst>
          </p:cNvPr>
          <p:cNvPicPr>
            <a:picLocks noGrp="1" noChangeAspect="1"/>
          </p:cNvPicPr>
          <p:nvPr>
            <p:ph sz="half" idx="14"/>
          </p:nvPr>
        </p:nvPicPr>
        <p:blipFill>
          <a:blip r:embed="rId3"/>
          <a:stretch>
            <a:fillRect/>
          </a:stretch>
        </p:blipFill>
        <p:spPr>
          <a:xfrm>
            <a:off x="771525" y="2522483"/>
            <a:ext cx="4514850" cy="3178141"/>
          </a:xfrm>
        </p:spPr>
      </p:pic>
    </p:spTree>
    <p:extLst>
      <p:ext uri="{BB962C8B-B14F-4D97-AF65-F5344CB8AC3E}">
        <p14:creationId xmlns:p14="http://schemas.microsoft.com/office/powerpoint/2010/main" val="2823393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19C7F-DAD7-03FF-2F44-A800B08EF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04130B-AB35-AA9A-46E4-DAB768060885}"/>
              </a:ext>
            </a:extLst>
          </p:cNvPr>
          <p:cNvSpPr>
            <a:spLocks noGrp="1"/>
          </p:cNvSpPr>
          <p:nvPr>
            <p:ph type="title"/>
          </p:nvPr>
        </p:nvSpPr>
        <p:spPr>
          <a:xfrm>
            <a:off x="771736" y="896112"/>
            <a:ext cx="9389288" cy="1362456"/>
          </a:xfrm>
        </p:spPr>
        <p:txBody>
          <a:bodyPr anchor="t">
            <a:normAutofit/>
          </a:bodyPr>
          <a:lstStyle/>
          <a:p>
            <a:r>
              <a:rPr lang="en-US" sz="2100"/>
              <a:t>Relationship between shipping days Vs review scores</a:t>
            </a:r>
            <a:br>
              <a:rPr lang="en-US" sz="2100"/>
            </a:br>
            <a:br>
              <a:rPr lang="en-US" sz="2100"/>
            </a:br>
            <a:r>
              <a:rPr lang="en-US" sz="2100"/>
              <a:t>​</a:t>
            </a:r>
          </a:p>
        </p:txBody>
      </p:sp>
      <p:sp>
        <p:nvSpPr>
          <p:cNvPr id="3" name="Slide Number Placeholder 2">
            <a:extLst>
              <a:ext uri="{FF2B5EF4-FFF2-40B4-BE49-F238E27FC236}">
                <a16:creationId xmlns:a16="http://schemas.microsoft.com/office/drawing/2014/main" id="{15265122-10AA-E71E-7C64-5AD566CFD147}"/>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15</a:t>
            </a:fld>
            <a:endParaRPr lang="en-US"/>
          </a:p>
        </p:txBody>
      </p:sp>
      <p:sp>
        <p:nvSpPr>
          <p:cNvPr id="6" name="Text Placeholder 5">
            <a:extLst>
              <a:ext uri="{FF2B5EF4-FFF2-40B4-BE49-F238E27FC236}">
                <a16:creationId xmlns:a16="http://schemas.microsoft.com/office/drawing/2014/main" id="{16ADCF70-B962-49DE-AE31-390B6E446ACF}"/>
              </a:ext>
            </a:extLst>
          </p:cNvPr>
          <p:cNvSpPr>
            <a:spLocks noGrp="1"/>
          </p:cNvSpPr>
          <p:nvPr>
            <p:ph sz="half" idx="15"/>
          </p:nvPr>
        </p:nvSpPr>
        <p:spPr>
          <a:xfrm>
            <a:off x="5645989" y="1891862"/>
            <a:ext cx="4515035" cy="4204138"/>
          </a:xfrm>
        </p:spPr>
        <p:txBody>
          <a:bodyPr>
            <a:normAutofit/>
          </a:bodyPr>
          <a:lstStyle/>
          <a:p>
            <a:r>
              <a:rPr lang="en-US" sz="1100" b="1" dirty="0"/>
              <a:t>Delivery Time Impact on Review Scores: </a:t>
            </a:r>
            <a:r>
              <a:rPr lang="en-US" sz="1100" dirty="0"/>
              <a:t>The chart reveals that shorter delivery times (1-5 and 6-10 days) tend to have a higher count of review scores, particularly in the higher score range (5 and 4 stars). This suggests that quicker deliveries generally lead to better customer satisfaction and higher review scores.</a:t>
            </a:r>
          </a:p>
          <a:p>
            <a:r>
              <a:rPr lang="en-US" sz="1100" b="1" dirty="0"/>
              <a:t>Critical Delivery Window: </a:t>
            </a:r>
            <a:r>
              <a:rPr lang="en-US" sz="1100" dirty="0"/>
              <a:t>The 6-10 day range appears to be a critical window, where a significant portion of the reviews still skew toward higher scores, but longer delivery times (11-15 days) show a clear decline in customer satisfaction, evidenced by the shift toward more negative reviews (lower scores of 1 and 2).</a:t>
            </a:r>
          </a:p>
          <a:p>
            <a:r>
              <a:rPr lang="en-IN" sz="1100" b="1" dirty="0"/>
              <a:t>Actionable Insight</a:t>
            </a:r>
            <a:r>
              <a:rPr lang="en-IN" sz="1100" dirty="0"/>
              <a:t>: </a:t>
            </a:r>
            <a:r>
              <a:rPr lang="en-US" sz="1100" dirty="0"/>
              <a:t>faster deliveries correlate strongly with higher review scores.</a:t>
            </a:r>
          </a:p>
        </p:txBody>
      </p:sp>
      <p:pic>
        <p:nvPicPr>
          <p:cNvPr id="8" name="Content Placeholder 7" descr="A screenshot of a graph&#10;&#10;Description automatically generated">
            <a:extLst>
              <a:ext uri="{FF2B5EF4-FFF2-40B4-BE49-F238E27FC236}">
                <a16:creationId xmlns:a16="http://schemas.microsoft.com/office/drawing/2014/main" id="{CA8D838D-0F73-E34C-B03E-6F779B4A91F8}"/>
              </a:ext>
            </a:extLst>
          </p:cNvPr>
          <p:cNvPicPr>
            <a:picLocks noGrp="1" noChangeAspect="1"/>
          </p:cNvPicPr>
          <p:nvPr>
            <p:ph sz="half" idx="14"/>
          </p:nvPr>
        </p:nvPicPr>
        <p:blipFill>
          <a:blip r:embed="rId3"/>
          <a:stretch>
            <a:fillRect/>
          </a:stretch>
        </p:blipFill>
        <p:spPr>
          <a:xfrm>
            <a:off x="771525" y="2406870"/>
            <a:ext cx="4514850" cy="3291734"/>
          </a:xfrm>
        </p:spPr>
      </p:pic>
    </p:spTree>
    <p:extLst>
      <p:ext uri="{BB962C8B-B14F-4D97-AF65-F5344CB8AC3E}">
        <p14:creationId xmlns:p14="http://schemas.microsoft.com/office/powerpoint/2010/main" val="2272796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D078E-3ED2-813D-6C20-6BA80996F0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0819EF-B3CF-E798-E1AE-4DA992E91B69}"/>
              </a:ext>
            </a:extLst>
          </p:cNvPr>
          <p:cNvSpPr>
            <a:spLocks noGrp="1"/>
          </p:cNvSpPr>
          <p:nvPr>
            <p:ph type="title"/>
          </p:nvPr>
        </p:nvSpPr>
        <p:spPr>
          <a:xfrm>
            <a:off x="645612" y="241737"/>
            <a:ext cx="9389288" cy="872359"/>
          </a:xfrm>
        </p:spPr>
        <p:txBody>
          <a:bodyPr anchor="t">
            <a:normAutofit fontScale="90000"/>
          </a:bodyPr>
          <a:lstStyle/>
          <a:p>
            <a:r>
              <a:rPr lang="en-US" sz="2100" dirty="0"/>
              <a:t>Dashboard : </a:t>
            </a:r>
            <a:br>
              <a:rPr lang="en-US" sz="2100" dirty="0"/>
            </a:br>
            <a:br>
              <a:rPr lang="en-US" sz="2100" dirty="0"/>
            </a:br>
            <a:r>
              <a:rPr lang="en-US" sz="2100" dirty="0"/>
              <a:t>​</a:t>
            </a:r>
          </a:p>
        </p:txBody>
      </p:sp>
      <p:sp>
        <p:nvSpPr>
          <p:cNvPr id="3" name="Slide Number Placeholder 2">
            <a:extLst>
              <a:ext uri="{FF2B5EF4-FFF2-40B4-BE49-F238E27FC236}">
                <a16:creationId xmlns:a16="http://schemas.microsoft.com/office/drawing/2014/main" id="{EB6CD568-DE10-51AD-5DBC-AD02B7505E4F}"/>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16</a:t>
            </a:fld>
            <a:endParaRPr lang="en-US"/>
          </a:p>
        </p:txBody>
      </p:sp>
      <p:pic>
        <p:nvPicPr>
          <p:cNvPr id="8" name="Content Placeholder 7" descr="A screenshot of a computer&#10;&#10;Description automatically generated">
            <a:extLst>
              <a:ext uri="{FF2B5EF4-FFF2-40B4-BE49-F238E27FC236}">
                <a16:creationId xmlns:a16="http://schemas.microsoft.com/office/drawing/2014/main" id="{7EE42C7E-B004-5B94-033D-1FB18D3D81F9}"/>
              </a:ext>
            </a:extLst>
          </p:cNvPr>
          <p:cNvPicPr>
            <a:picLocks noGrp="1" noChangeAspect="1"/>
          </p:cNvPicPr>
          <p:nvPr>
            <p:ph sz="half" idx="15"/>
          </p:nvPr>
        </p:nvPicPr>
        <p:blipFill>
          <a:blip r:embed="rId3"/>
          <a:stretch>
            <a:fillRect/>
          </a:stretch>
        </p:blipFill>
        <p:spPr>
          <a:xfrm>
            <a:off x="771735" y="1418897"/>
            <a:ext cx="8939823" cy="5065985"/>
          </a:xfrm>
          <a:noFill/>
        </p:spPr>
      </p:pic>
    </p:spTree>
    <p:extLst>
      <p:ext uri="{BB962C8B-B14F-4D97-AF65-F5344CB8AC3E}">
        <p14:creationId xmlns:p14="http://schemas.microsoft.com/office/powerpoint/2010/main" val="1388727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E124E-F812-488E-4C65-0D00776354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F925D-6C4F-39E4-199E-E5155220BDCB}"/>
              </a:ext>
            </a:extLst>
          </p:cNvPr>
          <p:cNvSpPr>
            <a:spLocks noGrp="1"/>
          </p:cNvSpPr>
          <p:nvPr>
            <p:ph type="ctrTitle"/>
          </p:nvPr>
        </p:nvSpPr>
        <p:spPr>
          <a:xfrm>
            <a:off x="4361793" y="660358"/>
            <a:ext cx="7066669" cy="5537284"/>
          </a:xfrm>
        </p:spPr>
        <p:txBody>
          <a:bodyPr>
            <a:normAutofit/>
          </a:bodyPr>
          <a:lstStyle/>
          <a:p>
            <a:r>
              <a:rPr lang="en-US" dirty="0"/>
              <a:t>Recommendations and Insights</a:t>
            </a:r>
          </a:p>
        </p:txBody>
      </p:sp>
      <p:pic>
        <p:nvPicPr>
          <p:cNvPr id="34" name="Picture Placeholder 33" descr="Aerial view of a neon highway intersection">
            <a:extLst>
              <a:ext uri="{FF2B5EF4-FFF2-40B4-BE49-F238E27FC236}">
                <a16:creationId xmlns:a16="http://schemas.microsoft.com/office/drawing/2014/main" id="{FCD03470-F7D6-5D92-2F4F-A953C6FEA0F3}"/>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28FB47E0-9788-CFCB-5C78-D3994712EA4D}"/>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2EB76F93-701A-4899-4F7C-7DB236507A2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1341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764155" y="896112"/>
            <a:ext cx="10665845" cy="1325563"/>
          </a:xfrm>
        </p:spPr>
        <p:txBody>
          <a:bodyPr anchor="t">
            <a:normAutofit/>
          </a:bodyPr>
          <a:lstStyle/>
          <a:p>
            <a:r>
              <a:rPr lang="en-US" dirty="0"/>
              <a:t>Recommendations and Insights</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a:xfrm>
            <a:off x="10968175" y="6356350"/>
            <a:ext cx="457200" cy="365125"/>
          </a:xfrm>
        </p:spPr>
        <p:txBody>
          <a:bodyPr anchor="ctr">
            <a:normAutofit/>
          </a:bodyPr>
          <a:lstStyle/>
          <a:p>
            <a:pPr>
              <a:spcAft>
                <a:spcPts val="600"/>
              </a:spcAft>
            </a:pPr>
            <a:fld id="{B5CEABB6-07DC-46E8-9B57-56EC44A396E5}" type="slidenum">
              <a:rPr lang="en-US" smtClean="0"/>
              <a:pPr>
                <a:spcAft>
                  <a:spcPts val="600"/>
                </a:spcAft>
              </a:pPr>
              <a:t>18</a:t>
            </a:fld>
            <a:endParaRPr lang="en-US"/>
          </a:p>
        </p:txBody>
      </p:sp>
      <p:graphicFrame>
        <p:nvGraphicFramePr>
          <p:cNvPr id="17" name="Text Placeholder 6">
            <a:extLst>
              <a:ext uri="{FF2B5EF4-FFF2-40B4-BE49-F238E27FC236}">
                <a16:creationId xmlns:a16="http://schemas.microsoft.com/office/drawing/2014/main" id="{0C5DC8A5-B722-BAE9-717C-6BF748DC95EE}"/>
              </a:ext>
            </a:extLst>
          </p:cNvPr>
          <p:cNvGraphicFramePr>
            <a:graphicFrameLocks noGrp="1"/>
          </p:cNvGraphicFramePr>
          <p:nvPr>
            <p:ph type="tbl" sz="quarter" idx="13"/>
            <p:extLst>
              <p:ext uri="{D42A27DB-BD31-4B8C-83A1-F6EECF244321}">
                <p14:modId xmlns:p14="http://schemas.microsoft.com/office/powerpoint/2010/main" val="1404378289"/>
              </p:ext>
            </p:extLst>
          </p:nvPr>
        </p:nvGraphicFramePr>
        <p:xfrm>
          <a:off x="762000" y="2417763"/>
          <a:ext cx="10665845" cy="3678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6872D090-9CEA-F05B-B544-B0EAF1C2CE17}"/>
              </a:ext>
            </a:extLst>
          </p:cNvPr>
          <p:cNvSpPr txBox="1"/>
          <p:nvPr/>
        </p:nvSpPr>
        <p:spPr>
          <a:xfrm>
            <a:off x="9995338" y="6356350"/>
            <a:ext cx="1008609" cy="261610"/>
          </a:xfrm>
          <a:prstGeom prst="rect">
            <a:avLst/>
          </a:prstGeom>
          <a:noFill/>
        </p:spPr>
        <p:txBody>
          <a:bodyPr wrap="none" rtlCol="0">
            <a:spAutoFit/>
          </a:bodyPr>
          <a:lstStyle/>
          <a:p>
            <a:r>
              <a:rPr lang="en-US" sz="1100" dirty="0"/>
              <a:t>Continued…</a:t>
            </a:r>
            <a:endParaRPr lang="en-IN" sz="1100" dirty="0"/>
          </a:p>
        </p:txBody>
      </p:sp>
    </p:spTree>
    <p:extLst>
      <p:ext uri="{BB962C8B-B14F-4D97-AF65-F5344CB8AC3E}">
        <p14:creationId xmlns:p14="http://schemas.microsoft.com/office/powerpoint/2010/main" val="1418789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C8F71-F365-BF91-229D-C95161E75E17}"/>
            </a:ext>
          </a:extLst>
        </p:cNvPr>
        <p:cNvGrpSpPr/>
        <p:nvPr/>
      </p:nvGrpSpPr>
      <p:grpSpPr>
        <a:xfrm>
          <a:off x="0" y="0"/>
          <a:ext cx="0" cy="0"/>
          <a:chOff x="0" y="0"/>
          <a:chExt cx="0" cy="0"/>
        </a:xfrm>
      </p:grpSpPr>
      <p:sp>
        <p:nvSpPr>
          <p:cNvPr id="20" name="Title 1">
            <a:extLst>
              <a:ext uri="{FF2B5EF4-FFF2-40B4-BE49-F238E27FC236}">
                <a16:creationId xmlns:a16="http://schemas.microsoft.com/office/drawing/2014/main" id="{8BA550AC-70DB-DFE4-E586-88958A02B565}"/>
              </a:ext>
            </a:extLst>
          </p:cNvPr>
          <p:cNvSpPr>
            <a:spLocks noGrp="1"/>
          </p:cNvSpPr>
          <p:nvPr>
            <p:ph type="title"/>
          </p:nvPr>
        </p:nvSpPr>
        <p:spPr>
          <a:xfrm>
            <a:off x="764155" y="896112"/>
            <a:ext cx="10665845" cy="1325563"/>
          </a:xfrm>
        </p:spPr>
        <p:txBody>
          <a:bodyPr/>
          <a:lstStyle/>
          <a:p>
            <a:r>
              <a:rPr lang="en-US" dirty="0"/>
              <a:t>Recommendations and Insights</a:t>
            </a:r>
          </a:p>
        </p:txBody>
      </p:sp>
      <p:sp>
        <p:nvSpPr>
          <p:cNvPr id="14" name="Slide Number Placeholder 13">
            <a:extLst>
              <a:ext uri="{FF2B5EF4-FFF2-40B4-BE49-F238E27FC236}">
                <a16:creationId xmlns:a16="http://schemas.microsoft.com/office/drawing/2014/main" id="{33DE5AF7-C861-88BA-D09A-A0A50F3F0F96}"/>
              </a:ext>
            </a:extLst>
          </p:cNvPr>
          <p:cNvSpPr>
            <a:spLocks noGrp="1"/>
          </p:cNvSpPr>
          <p:nvPr>
            <p:ph type="sldNum" sz="quarter" idx="12"/>
          </p:nvPr>
        </p:nvSpPr>
        <p:spPr>
          <a:xfrm>
            <a:off x="10968175" y="6356350"/>
            <a:ext cx="457200" cy="365125"/>
          </a:xfrm>
        </p:spPr>
        <p:txBody>
          <a:bodyPr anchor="ctr">
            <a:normAutofit/>
          </a:bodyPr>
          <a:lstStyle/>
          <a:p>
            <a:pPr>
              <a:spcAft>
                <a:spcPts val="600"/>
              </a:spcAft>
            </a:pPr>
            <a:fld id="{B5CEABB6-07DC-46E8-9B57-56EC44A396E5}" type="slidenum">
              <a:rPr lang="en-US" smtClean="0"/>
              <a:pPr>
                <a:spcAft>
                  <a:spcPts val="600"/>
                </a:spcAft>
              </a:pPr>
              <a:t>19</a:t>
            </a:fld>
            <a:endParaRPr lang="en-US"/>
          </a:p>
        </p:txBody>
      </p:sp>
      <p:graphicFrame>
        <p:nvGraphicFramePr>
          <p:cNvPr id="16" name="Text Placeholder 6">
            <a:extLst>
              <a:ext uri="{FF2B5EF4-FFF2-40B4-BE49-F238E27FC236}">
                <a16:creationId xmlns:a16="http://schemas.microsoft.com/office/drawing/2014/main" id="{BF9C6811-6246-D4C1-5810-0253D4CA8141}"/>
              </a:ext>
            </a:extLst>
          </p:cNvPr>
          <p:cNvGraphicFramePr>
            <a:graphicFrameLocks noGrp="1"/>
          </p:cNvGraphicFramePr>
          <p:nvPr>
            <p:ph type="tbl" sz="quarter" idx="13"/>
            <p:extLst>
              <p:ext uri="{D42A27DB-BD31-4B8C-83A1-F6EECF244321}">
                <p14:modId xmlns:p14="http://schemas.microsoft.com/office/powerpoint/2010/main" val="44664705"/>
              </p:ext>
            </p:extLst>
          </p:nvPr>
        </p:nvGraphicFramePr>
        <p:xfrm>
          <a:off x="762000" y="2417763"/>
          <a:ext cx="10665845" cy="3678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1632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Index</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fontScale="92500" lnSpcReduction="20000"/>
          </a:bodyPr>
          <a:lstStyle/>
          <a:p>
            <a:r>
              <a:rPr lang="en-US" dirty="0"/>
              <a:t>Introduction</a:t>
            </a:r>
          </a:p>
          <a:p>
            <a:r>
              <a:rPr lang="en-US" dirty="0"/>
              <a:t>Data Overview</a:t>
            </a:r>
          </a:p>
          <a:p>
            <a:r>
              <a:rPr lang="en-US" dirty="0"/>
              <a:t>Objectives : KPI’s</a:t>
            </a:r>
          </a:p>
          <a:p>
            <a:r>
              <a:rPr lang="en-US" dirty="0"/>
              <a:t>Analysis</a:t>
            </a:r>
          </a:p>
          <a:p>
            <a:r>
              <a:rPr lang="en-US" dirty="0"/>
              <a:t>Recommendations and Insights</a:t>
            </a:r>
          </a:p>
          <a:p>
            <a:r>
              <a:rPr lang="en-US" dirty="0"/>
              <a:t>Conclusions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C105B-EF1A-7EC7-C24F-BB29963236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1EB2B1-527A-A508-912A-C7AD3E6F10B6}"/>
              </a:ext>
            </a:extLst>
          </p:cNvPr>
          <p:cNvSpPr>
            <a:spLocks noGrp="1"/>
          </p:cNvSpPr>
          <p:nvPr>
            <p:ph type="ctrTitle"/>
          </p:nvPr>
        </p:nvSpPr>
        <p:spPr>
          <a:xfrm>
            <a:off x="4833694" y="544285"/>
            <a:ext cx="6594768" cy="3445329"/>
          </a:xfrm>
        </p:spPr>
        <p:txBody>
          <a:bodyPr>
            <a:normAutofit/>
          </a:bodyPr>
          <a:lstStyle/>
          <a:p>
            <a:r>
              <a:rPr lang="en-US" dirty="0"/>
              <a:t>Conclusions</a:t>
            </a:r>
          </a:p>
        </p:txBody>
      </p:sp>
      <p:pic>
        <p:nvPicPr>
          <p:cNvPr id="13" name="Picture Placeholder 12" descr="Low angle view of tall buildings">
            <a:extLst>
              <a:ext uri="{FF2B5EF4-FFF2-40B4-BE49-F238E27FC236}">
                <a16:creationId xmlns:a16="http://schemas.microsoft.com/office/drawing/2014/main" id="{787314BD-0074-13FF-AF23-1CE00B4A269B}"/>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679E756-45FC-A0B4-AFDD-671B725D0721}"/>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3C04C768-AD9D-B2ED-0BB8-BB9ADE9D81C8}"/>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824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F0F90-DB4A-639F-14B3-3A8AE916B9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CD6A65-1A22-AD42-1978-E23D67CC053A}"/>
              </a:ext>
            </a:extLst>
          </p:cNvPr>
          <p:cNvSpPr>
            <a:spLocks noGrp="1"/>
          </p:cNvSpPr>
          <p:nvPr>
            <p:ph type="title"/>
          </p:nvPr>
        </p:nvSpPr>
        <p:spPr>
          <a:xfrm>
            <a:off x="764155" y="896112"/>
            <a:ext cx="10665845" cy="1325563"/>
          </a:xfrm>
        </p:spPr>
        <p:txBody>
          <a:bodyPr anchor="t">
            <a:normAutofit/>
          </a:bodyPr>
          <a:lstStyle/>
          <a:p>
            <a:r>
              <a:rPr lang="en-US" dirty="0"/>
              <a:t>Conclusions</a:t>
            </a:r>
          </a:p>
        </p:txBody>
      </p:sp>
      <p:sp>
        <p:nvSpPr>
          <p:cNvPr id="3" name="Slide Number Placeholder 2">
            <a:extLst>
              <a:ext uri="{FF2B5EF4-FFF2-40B4-BE49-F238E27FC236}">
                <a16:creationId xmlns:a16="http://schemas.microsoft.com/office/drawing/2014/main" id="{1330C61B-943C-F992-7E43-BF638A03A41D}"/>
              </a:ext>
            </a:extLst>
          </p:cNvPr>
          <p:cNvSpPr>
            <a:spLocks noGrp="1"/>
          </p:cNvSpPr>
          <p:nvPr>
            <p:ph type="sldNum" sz="quarter" idx="12"/>
          </p:nvPr>
        </p:nvSpPr>
        <p:spPr>
          <a:xfrm>
            <a:off x="10968175" y="6356350"/>
            <a:ext cx="457200" cy="365125"/>
          </a:xfrm>
        </p:spPr>
        <p:txBody>
          <a:bodyPr anchor="ctr">
            <a:normAutofit/>
          </a:bodyPr>
          <a:lstStyle/>
          <a:p>
            <a:pPr>
              <a:spcAft>
                <a:spcPts val="600"/>
              </a:spcAft>
            </a:pPr>
            <a:fld id="{B5CEABB6-07DC-46E8-9B57-56EC44A396E5}" type="slidenum">
              <a:rPr lang="en-US" smtClean="0"/>
              <a:pPr>
                <a:spcAft>
                  <a:spcPts val="600"/>
                </a:spcAft>
              </a:pPr>
              <a:t>21</a:t>
            </a:fld>
            <a:endParaRPr lang="en-US"/>
          </a:p>
        </p:txBody>
      </p:sp>
      <p:graphicFrame>
        <p:nvGraphicFramePr>
          <p:cNvPr id="9" name="Text Placeholder 5">
            <a:extLst>
              <a:ext uri="{FF2B5EF4-FFF2-40B4-BE49-F238E27FC236}">
                <a16:creationId xmlns:a16="http://schemas.microsoft.com/office/drawing/2014/main" id="{36AFADC7-4B92-D85F-D697-33911E7AE444}"/>
              </a:ext>
            </a:extLst>
          </p:cNvPr>
          <p:cNvGraphicFramePr>
            <a:graphicFrameLocks noGrp="1"/>
          </p:cNvGraphicFramePr>
          <p:nvPr>
            <p:ph type="tbl" sz="quarter" idx="13"/>
            <p:extLst>
              <p:ext uri="{D42A27DB-BD31-4B8C-83A1-F6EECF244321}">
                <p14:modId xmlns:p14="http://schemas.microsoft.com/office/powerpoint/2010/main" val="1172437886"/>
              </p:ext>
            </p:extLst>
          </p:nvPr>
        </p:nvGraphicFramePr>
        <p:xfrm>
          <a:off x="762000" y="2417763"/>
          <a:ext cx="10665845" cy="3678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9167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dirty="0"/>
              <a:t>Thank you</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dirty="0"/>
              <a:t>Introduction</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322C8-1CD7-20D1-4E1A-7E37C1323A8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7744E6-CA3D-3CC0-E690-ED5F4A1E5CA3}"/>
              </a:ext>
            </a:extLst>
          </p:cNvPr>
          <p:cNvSpPr>
            <a:spLocks noGrp="1"/>
          </p:cNvSpPr>
          <p:nvPr>
            <p:ph sz="half" idx="14"/>
          </p:nvPr>
        </p:nvSpPr>
        <p:spPr>
          <a:xfrm>
            <a:off x="762000" y="546538"/>
            <a:ext cx="6597650" cy="5808225"/>
          </a:xfrm>
        </p:spPr>
        <p:txBody>
          <a:bodyPr vert="horz" lIns="91440" tIns="45720" rIns="91440" bIns="45720" rtlCol="0" anchor="t">
            <a:normAutofit/>
          </a:bodyPr>
          <a:lstStyle/>
          <a:p>
            <a:r>
              <a:rPr lang="en-IN" b="1" dirty="0"/>
              <a:t>Purpose of the Analysis</a:t>
            </a:r>
            <a:r>
              <a:rPr lang="en-IN" dirty="0"/>
              <a:t>:</a:t>
            </a:r>
          </a:p>
          <a:p>
            <a:pPr marL="285750" indent="-285750">
              <a:buFont typeface="Arial" panose="020B0604020202020204" pitchFamily="34" charset="0"/>
              <a:buChar char="•"/>
            </a:pPr>
            <a:r>
              <a:rPr lang="en-US" dirty="0"/>
              <a:t>The goal of your project—analyzing the e-commerce company’s data to gain insights into business performance, customer preferences, and operational efficiencies.</a:t>
            </a:r>
          </a:p>
          <a:p>
            <a:pPr marL="285750" indent="-285750">
              <a:buFont typeface="Arial" panose="020B0604020202020204" pitchFamily="34" charset="0"/>
              <a:buChar char="•"/>
            </a:pPr>
            <a:r>
              <a:rPr lang="en-US" dirty="0"/>
              <a:t>that this analysis aims to help the company better understand its strengths and challenges, enabling data-backed decisions to improve customer experience, optimize processes, and drive growth.</a:t>
            </a:r>
          </a:p>
          <a:p>
            <a:endParaRPr lang="en-US" dirty="0"/>
          </a:p>
          <a:p>
            <a:r>
              <a:rPr lang="en-IN" b="1" dirty="0"/>
              <a:t>Tools and Methodology</a:t>
            </a:r>
            <a:r>
              <a:rPr lang="en-IN" dirty="0"/>
              <a:t>:</a:t>
            </a:r>
          </a:p>
          <a:p>
            <a:pPr marL="285750" indent="-285750">
              <a:buFont typeface="Arial" panose="020B0604020202020204" pitchFamily="34" charset="0"/>
              <a:buChar char="•"/>
            </a:pPr>
            <a:r>
              <a:rPr lang="en-US" dirty="0"/>
              <a:t>Excel</a:t>
            </a:r>
          </a:p>
          <a:p>
            <a:pPr marL="285750" indent="-285750">
              <a:buFont typeface="Arial" panose="020B0604020202020204" pitchFamily="34" charset="0"/>
              <a:buChar char="•"/>
            </a:pPr>
            <a:r>
              <a:rPr lang="en-US" dirty="0"/>
              <a:t>Tableau &amp; </a:t>
            </a:r>
            <a:r>
              <a:rPr lang="en-US" dirty="0" err="1"/>
              <a:t>Sql</a:t>
            </a:r>
            <a:endParaRPr lang="en-US" dirty="0"/>
          </a:p>
          <a:p>
            <a:pPr marL="285750" indent="-285750">
              <a:buFont typeface="Arial" panose="020B0604020202020204" pitchFamily="34" charset="0"/>
              <a:buChar char="•"/>
            </a:pPr>
            <a:r>
              <a:rPr lang="en-US" dirty="0"/>
              <a:t>Power BI</a:t>
            </a:r>
          </a:p>
        </p:txBody>
      </p:sp>
      <p:sp>
        <p:nvSpPr>
          <p:cNvPr id="6" name="Slide Number Placeholder 5">
            <a:extLst>
              <a:ext uri="{FF2B5EF4-FFF2-40B4-BE49-F238E27FC236}">
                <a16:creationId xmlns:a16="http://schemas.microsoft.com/office/drawing/2014/main" id="{F3148972-B29C-3071-BE27-BB8A276EDBE9}"/>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744491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a:normAutofit/>
          </a:bodyPr>
          <a:lstStyle/>
          <a:p>
            <a:r>
              <a:rPr lang="en-US" dirty="0"/>
              <a:t>Data Overview</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4130045"/>
            <a:ext cx="6594768" cy="1951523"/>
          </a:xfrm>
        </p:spPr>
        <p:txBody>
          <a:bodyPr/>
          <a:lstStyle/>
          <a:p>
            <a:r>
              <a:rPr lang="en-US" dirty="0"/>
              <a:t>Data Analysis and Review</a:t>
            </a:r>
          </a:p>
          <a:p>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911667"/>
          </a:xfrm>
        </p:spPr>
        <p:txBody>
          <a:bodyPr/>
          <a:lstStyle/>
          <a:p>
            <a:r>
              <a:rPr lang="en-US" dirty="0"/>
              <a:t>Data Overview</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1933903"/>
            <a:ext cx="6597650" cy="4420860"/>
          </a:xfrm>
        </p:spPr>
        <p:txBody>
          <a:bodyPr vert="horz" lIns="91440" tIns="45720" rIns="91440" bIns="45720" rtlCol="0" anchor="t">
            <a:normAutofit/>
          </a:bodyPr>
          <a:lstStyle/>
          <a:p>
            <a:pPr marL="285750" indent="-285750">
              <a:buFont typeface="Arial" panose="020B0604020202020204" pitchFamily="34" charset="0"/>
              <a:buChar char="•"/>
            </a:pPr>
            <a:r>
              <a:rPr lang="en-US" b="1" dirty="0"/>
              <a:t>Comprehensive Data Sources:</a:t>
            </a:r>
            <a:r>
              <a:rPr lang="en-US" dirty="0"/>
              <a:t> The analysis uses nine datasets covering customers, orders, products, sellers, and payments, providing a complete view of the e-commerce operations.</a:t>
            </a:r>
          </a:p>
          <a:p>
            <a:pPr marL="285750" indent="-285750">
              <a:buFont typeface="Arial" panose="020B0604020202020204" pitchFamily="34" charset="0"/>
              <a:buChar char="•"/>
            </a:pPr>
            <a:r>
              <a:rPr lang="en-US" b="1" dirty="0"/>
              <a:t>Dataset Relevance:</a:t>
            </a:r>
            <a:r>
              <a:rPr lang="en-US" dirty="0"/>
              <a:t> Each dataset serves a unique purpose—ranging from customer demographics to order details and product specifics—enabling in-depth insights into sales, customer satisfaction, and operational efficiency.</a:t>
            </a:r>
          </a:p>
          <a:p>
            <a:pPr marL="285750" indent="-285750">
              <a:buFont typeface="Arial" panose="020B0604020202020204" pitchFamily="34" charset="0"/>
              <a:buChar char="•"/>
            </a:pPr>
            <a:r>
              <a:rPr lang="en-US" b="1" dirty="0"/>
              <a:t>Holistic Integration:</a:t>
            </a:r>
            <a:r>
              <a:rPr lang="en-US" dirty="0"/>
              <a:t> Integrating these datasets allows for a detailed analysis across the customer journey, supporting key performance evaluations from browsing to order fulfillment.</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552574" y="896111"/>
            <a:ext cx="9866540" cy="1358140"/>
          </a:xfrm>
        </p:spPr>
        <p:txBody>
          <a:bodyPr anchor="t">
            <a:normAutofit/>
          </a:bodyPr>
          <a:lstStyle/>
          <a:p>
            <a:r>
              <a:rPr lang="en-US" dirty="0"/>
              <a:t>Data model:</a:t>
            </a:r>
          </a:p>
        </p:txBody>
      </p:sp>
      <p:pic>
        <p:nvPicPr>
          <p:cNvPr id="11" name="Content Placeholder 10" descr="A screenshot of a computer&#10;&#10;Description automatically generated">
            <a:extLst>
              <a:ext uri="{FF2B5EF4-FFF2-40B4-BE49-F238E27FC236}">
                <a16:creationId xmlns:a16="http://schemas.microsoft.com/office/drawing/2014/main" id="{9D9032B7-CAF0-74A0-DA9F-6F69A9C9C66A}"/>
              </a:ext>
            </a:extLst>
          </p:cNvPr>
          <p:cNvPicPr>
            <a:picLocks noGrp="1" noChangeAspect="1"/>
          </p:cNvPicPr>
          <p:nvPr>
            <p:ph sz="half" idx="15"/>
          </p:nvPr>
        </p:nvPicPr>
        <p:blipFill>
          <a:blip r:embed="rId3"/>
          <a:stretch>
            <a:fillRect/>
          </a:stretch>
        </p:blipFill>
        <p:spPr>
          <a:xfrm>
            <a:off x="1552574" y="1786760"/>
            <a:ext cx="9483288" cy="4677102"/>
          </a:xfrm>
          <a:noFill/>
        </p:spPr>
      </p:pic>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7</a:t>
            </a:fld>
            <a:endParaRPr lang="en-US"/>
          </a:p>
        </p:txBody>
      </p:sp>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C0F8E-F9BF-66E7-23EE-3A2E1BD42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5A6BC0-F854-EB03-316A-6B3096D14DBA}"/>
              </a:ext>
            </a:extLst>
          </p:cNvPr>
          <p:cNvSpPr>
            <a:spLocks noGrp="1"/>
          </p:cNvSpPr>
          <p:nvPr>
            <p:ph type="ctrTitle"/>
          </p:nvPr>
        </p:nvSpPr>
        <p:spPr>
          <a:xfrm>
            <a:off x="4833694" y="660358"/>
            <a:ext cx="6594768" cy="5537284"/>
          </a:xfrm>
        </p:spPr>
        <p:txBody>
          <a:bodyPr>
            <a:normAutofit/>
          </a:bodyPr>
          <a:lstStyle/>
          <a:p>
            <a:r>
              <a:rPr lang="en-US" dirty="0"/>
              <a:t>Objectives : KPI’s</a:t>
            </a:r>
          </a:p>
        </p:txBody>
      </p:sp>
      <p:pic>
        <p:nvPicPr>
          <p:cNvPr id="34" name="Picture Placeholder 33" descr="Aerial view of a neon highway intersection">
            <a:extLst>
              <a:ext uri="{FF2B5EF4-FFF2-40B4-BE49-F238E27FC236}">
                <a16:creationId xmlns:a16="http://schemas.microsoft.com/office/drawing/2014/main" id="{27EBEF43-C6E3-A84D-72C5-AF381E576943}"/>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9B58FEA4-4CA2-2044-B98D-D9BC1BC55E2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A25589CB-AAC3-73EB-2A14-469A1D8599A0}"/>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446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7864-1258-80BA-EF36-68EFD4C6C4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480F4-2A2B-23A1-796B-D0638D587773}"/>
              </a:ext>
            </a:extLst>
          </p:cNvPr>
          <p:cNvSpPr>
            <a:spLocks noGrp="1"/>
          </p:cNvSpPr>
          <p:nvPr>
            <p:ph type="title"/>
          </p:nvPr>
        </p:nvSpPr>
        <p:spPr>
          <a:xfrm>
            <a:off x="1552574" y="896111"/>
            <a:ext cx="9866540" cy="1358140"/>
          </a:xfrm>
        </p:spPr>
        <p:txBody>
          <a:bodyPr anchor="t">
            <a:normAutofit/>
          </a:bodyPr>
          <a:lstStyle/>
          <a:p>
            <a:r>
              <a:rPr lang="en-IN" sz="3700" b="0" i="0" dirty="0">
                <a:effectLst/>
              </a:rPr>
              <a:t>Key Performance Indicators (KPI’s):</a:t>
            </a:r>
            <a:endParaRPr lang="en-US" sz="3700" dirty="0"/>
          </a:p>
        </p:txBody>
      </p:sp>
      <p:sp>
        <p:nvSpPr>
          <p:cNvPr id="14" name="Content Placeholder 2">
            <a:extLst>
              <a:ext uri="{FF2B5EF4-FFF2-40B4-BE49-F238E27FC236}">
                <a16:creationId xmlns:a16="http://schemas.microsoft.com/office/drawing/2014/main" id="{15E1FF05-C68E-25C1-DDC2-C7A9E36BDDC7}"/>
              </a:ext>
            </a:extLst>
          </p:cNvPr>
          <p:cNvSpPr>
            <a:spLocks noGrp="1"/>
          </p:cNvSpPr>
          <p:nvPr>
            <p:ph sz="half" idx="15"/>
          </p:nvPr>
        </p:nvSpPr>
        <p:spPr>
          <a:xfrm>
            <a:off x="1552575" y="2481940"/>
            <a:ext cx="6130487" cy="3635831"/>
          </a:xfrm>
        </p:spPr>
        <p:txBody>
          <a:bodyPr vert="horz" lIns="91440" tIns="45720" rIns="91440" bIns="45720" rtlCol="0">
            <a:normAutofit lnSpcReduction="10000"/>
          </a:bodyPr>
          <a:lstStyle/>
          <a:p>
            <a:pPr marL="342900" marR="0" lvl="0" indent="-342900" rtl="0">
              <a:lnSpc>
                <a:spcPct val="90000"/>
              </a:lnSpc>
              <a:spcBef>
                <a:spcPts val="0"/>
              </a:spcBef>
              <a:buClr>
                <a:schemeClr val="bg1"/>
              </a:buClr>
              <a:buSzPts val="1800"/>
              <a:buFont typeface="+mj-lt"/>
              <a:buAutoNum type="arabicPeriod"/>
            </a:pPr>
            <a:r>
              <a:rPr lang="en-US" sz="1600" dirty="0"/>
              <a:t>Weekday Vs Weekend (</a:t>
            </a:r>
            <a:r>
              <a:rPr lang="en-US" sz="1600" dirty="0" err="1"/>
              <a:t>order_purchase_timestamp</a:t>
            </a:r>
            <a:r>
              <a:rPr lang="en-US" sz="1600" dirty="0"/>
              <a:t>) Payment Statistics</a:t>
            </a:r>
          </a:p>
          <a:p>
            <a:pPr marL="342900" marR="0" lvl="0" indent="-342900" rtl="0">
              <a:lnSpc>
                <a:spcPct val="90000"/>
              </a:lnSpc>
              <a:spcBef>
                <a:spcPts val="0"/>
              </a:spcBef>
              <a:buClr>
                <a:schemeClr val="bg1"/>
              </a:buClr>
              <a:buSzPts val="1800"/>
              <a:buFont typeface="+mj-lt"/>
              <a:buAutoNum type="arabicPeriod"/>
            </a:pPr>
            <a:endParaRPr lang="en-US" sz="1600" dirty="0"/>
          </a:p>
          <a:p>
            <a:pPr marL="342900" marR="0" lvl="0" indent="-342900" rtl="0">
              <a:lnSpc>
                <a:spcPct val="90000"/>
              </a:lnSpc>
              <a:spcBef>
                <a:spcPts val="0"/>
              </a:spcBef>
              <a:buClr>
                <a:schemeClr val="bg1"/>
              </a:buClr>
              <a:buSzPts val="1800"/>
              <a:buFont typeface="+mj-lt"/>
              <a:buAutoNum type="arabicPeriod"/>
            </a:pPr>
            <a:r>
              <a:rPr lang="en-US" sz="1600" dirty="0"/>
              <a:t>Number of Orders with review score 5 and payment type as credit card.</a:t>
            </a:r>
          </a:p>
          <a:p>
            <a:pPr marL="342900" marR="0" lvl="0" indent="-342900" rtl="0">
              <a:lnSpc>
                <a:spcPct val="90000"/>
              </a:lnSpc>
              <a:spcBef>
                <a:spcPts val="0"/>
              </a:spcBef>
              <a:buClr>
                <a:schemeClr val="bg1"/>
              </a:buClr>
              <a:buSzPts val="1800"/>
              <a:buFont typeface="+mj-lt"/>
              <a:buAutoNum type="arabicPeriod"/>
            </a:pPr>
            <a:endParaRPr lang="en-US" sz="1600" dirty="0"/>
          </a:p>
          <a:p>
            <a:pPr marL="342900" marR="0" lvl="0" indent="-342900" rtl="0">
              <a:lnSpc>
                <a:spcPct val="90000"/>
              </a:lnSpc>
              <a:spcBef>
                <a:spcPts val="0"/>
              </a:spcBef>
              <a:buClr>
                <a:schemeClr val="bg1"/>
              </a:buClr>
              <a:buSzPts val="1800"/>
              <a:buFont typeface="+mj-lt"/>
              <a:buAutoNum type="arabicPeriod"/>
            </a:pPr>
            <a:r>
              <a:rPr lang="en-US" sz="1600" dirty="0"/>
              <a:t>Average number of days taken for </a:t>
            </a:r>
            <a:r>
              <a:rPr lang="en-US" sz="1600" dirty="0" err="1"/>
              <a:t>order_delivered_customer_date</a:t>
            </a:r>
            <a:r>
              <a:rPr lang="en-US" sz="1600" dirty="0"/>
              <a:t> for </a:t>
            </a:r>
            <a:r>
              <a:rPr lang="en-US" sz="1600" dirty="0" err="1"/>
              <a:t>pet_shop</a:t>
            </a:r>
            <a:endParaRPr lang="en-US" sz="1600" dirty="0"/>
          </a:p>
          <a:p>
            <a:pPr marL="342900" marR="0" lvl="0" indent="-342900" rtl="0">
              <a:lnSpc>
                <a:spcPct val="90000"/>
              </a:lnSpc>
              <a:spcBef>
                <a:spcPts val="0"/>
              </a:spcBef>
              <a:buClr>
                <a:schemeClr val="bg1"/>
              </a:buClr>
              <a:buSzPts val="1800"/>
              <a:buFont typeface="+mj-lt"/>
              <a:buAutoNum type="arabicPeriod"/>
            </a:pPr>
            <a:endParaRPr lang="en-US" sz="1600" dirty="0"/>
          </a:p>
          <a:p>
            <a:pPr marL="342900" marR="0" lvl="0" indent="-342900" rtl="0">
              <a:lnSpc>
                <a:spcPct val="90000"/>
              </a:lnSpc>
              <a:spcBef>
                <a:spcPts val="0"/>
              </a:spcBef>
              <a:buClr>
                <a:schemeClr val="bg1"/>
              </a:buClr>
              <a:buSzPts val="1800"/>
              <a:buFont typeface="+mj-lt"/>
              <a:buAutoNum type="arabicPeriod"/>
            </a:pPr>
            <a:r>
              <a:rPr lang="en-US" sz="1600" dirty="0"/>
              <a:t>Average price and payment values from customers of </a:t>
            </a:r>
            <a:r>
              <a:rPr lang="en-US" sz="1600" dirty="0" err="1"/>
              <a:t>sao</a:t>
            </a:r>
            <a:r>
              <a:rPr lang="en-US" sz="1600" dirty="0"/>
              <a:t> </a:t>
            </a:r>
            <a:r>
              <a:rPr lang="en-US" sz="1600" dirty="0" err="1"/>
              <a:t>paulo</a:t>
            </a:r>
            <a:r>
              <a:rPr lang="en-US" sz="1600" dirty="0"/>
              <a:t> city</a:t>
            </a:r>
          </a:p>
          <a:p>
            <a:pPr marL="342900" marR="0" lvl="0" indent="-342900" rtl="0">
              <a:lnSpc>
                <a:spcPct val="90000"/>
              </a:lnSpc>
              <a:spcBef>
                <a:spcPts val="0"/>
              </a:spcBef>
              <a:buClr>
                <a:schemeClr val="bg1"/>
              </a:buClr>
              <a:buSzPts val="1800"/>
              <a:buFont typeface="+mj-lt"/>
              <a:buAutoNum type="arabicPeriod"/>
            </a:pPr>
            <a:endParaRPr lang="en-US" sz="1600" dirty="0"/>
          </a:p>
          <a:p>
            <a:pPr marL="342900" marR="0" lvl="0" indent="-342900" rtl="0">
              <a:lnSpc>
                <a:spcPct val="90000"/>
              </a:lnSpc>
              <a:spcBef>
                <a:spcPts val="0"/>
              </a:spcBef>
              <a:buClr>
                <a:schemeClr val="bg1"/>
              </a:buClr>
              <a:buSzPts val="1800"/>
              <a:buFont typeface="+mj-lt"/>
              <a:buAutoNum type="arabicPeriod"/>
            </a:pPr>
            <a:r>
              <a:rPr lang="en-US" sz="1600" dirty="0"/>
              <a:t>Relationship between shipping days (</a:t>
            </a:r>
            <a:r>
              <a:rPr lang="en-US" sz="1600" dirty="0" err="1"/>
              <a:t>order_delivered_customer_date</a:t>
            </a:r>
            <a:r>
              <a:rPr lang="en-US" sz="1600" dirty="0"/>
              <a:t> - </a:t>
            </a:r>
            <a:r>
              <a:rPr lang="en-US" sz="1600" dirty="0" err="1"/>
              <a:t>order_purchase_timestamp</a:t>
            </a:r>
            <a:r>
              <a:rPr lang="en-US" sz="1600" dirty="0"/>
              <a:t>) Vs review scores.</a:t>
            </a:r>
          </a:p>
        </p:txBody>
      </p:sp>
      <p:sp>
        <p:nvSpPr>
          <p:cNvPr id="6" name="Slide Number Placeholder 5">
            <a:extLst>
              <a:ext uri="{FF2B5EF4-FFF2-40B4-BE49-F238E27FC236}">
                <a16:creationId xmlns:a16="http://schemas.microsoft.com/office/drawing/2014/main" id="{357E0911-B450-50F0-82AE-F14F78AFAD37}"/>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9</a:t>
            </a:fld>
            <a:endParaRPr lang="en-US"/>
          </a:p>
        </p:txBody>
      </p:sp>
      <mc:AlternateContent xmlns:mc="http://schemas.openxmlformats.org/markup-compatibility/2006">
        <mc:Choice xmlns:am3d="http://schemas.microsoft.com/office/drawing/2017/model3d" Requires="am3d">
          <p:graphicFrame>
            <p:nvGraphicFramePr>
              <p:cNvPr id="4" name="3D Model 3" descr="Upward Trend">
                <a:extLst>
                  <a:ext uri="{FF2B5EF4-FFF2-40B4-BE49-F238E27FC236}">
                    <a16:creationId xmlns:a16="http://schemas.microsoft.com/office/drawing/2014/main" id="{5C8A12E1-7FE0-9893-D6A8-41C987797F59}"/>
                  </a:ext>
                </a:extLst>
              </p:cNvPr>
              <p:cNvGraphicFramePr>
                <a:graphicFrameLocks noChangeAspect="1"/>
              </p:cNvGraphicFramePr>
              <p:nvPr>
                <p:extLst>
                  <p:ext uri="{D42A27DB-BD31-4B8C-83A1-F6EECF244321}">
                    <p14:modId xmlns:p14="http://schemas.microsoft.com/office/powerpoint/2010/main" val="1406823296"/>
                  </p:ext>
                </p:extLst>
              </p:nvPr>
            </p:nvGraphicFramePr>
            <p:xfrm>
              <a:off x="7799143" y="2558757"/>
              <a:ext cx="3866869" cy="3650184"/>
            </p:xfrm>
            <a:graphic>
              <a:graphicData uri="http://schemas.microsoft.com/office/drawing/2017/model3d">
                <am3d:model3d r:embed="rId3">
                  <am3d:spPr>
                    <a:xfrm>
                      <a:off x="0" y="0"/>
                      <a:ext cx="3866869" cy="3650184"/>
                    </a:xfrm>
                    <a:prstGeom prst="rect">
                      <a:avLst/>
                    </a:prstGeom>
                  </am3d:spPr>
                  <am3d:camera>
                    <am3d:pos x="0" y="0" z="65012918"/>
                    <am3d:up dx="0" dy="36000000" dz="0"/>
                    <am3d:lookAt x="0" y="0" z="0"/>
                    <am3d:perspective fov="2700000"/>
                  </am3d:camera>
                  <am3d:trans>
                    <am3d:meterPerModelUnit n="101711" d="1000000"/>
                    <am3d:preTrans dx="0" dy="-16609428" dz="0"/>
                    <am3d:scale>
                      <am3d:sx n="1000000" d="1000000"/>
                      <am3d:sy n="1000000" d="1000000"/>
                      <am3d:sz n="1000000" d="1000000"/>
                    </am3d:scale>
                    <am3d:rot ax="-16790" ay="-217862" az="1063"/>
                    <am3d:postTrans dx="0" dy="0" dz="0"/>
                  </am3d:trans>
                  <am3d:raster rName="Office3DRenderer" rVer="16.0.8326">
                    <am3d:blip r:embed="rId4"/>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Upward Trend">
                <a:extLst>
                  <a:ext uri="{FF2B5EF4-FFF2-40B4-BE49-F238E27FC236}">
                    <a16:creationId xmlns:a16="http://schemas.microsoft.com/office/drawing/2014/main" id="{5C8A12E1-7FE0-9893-D6A8-41C987797F59}"/>
                  </a:ext>
                </a:extLst>
              </p:cNvPr>
              <p:cNvPicPr>
                <a:picLocks noGrp="1" noRot="1" noChangeAspect="1" noMove="1" noResize="1" noEditPoints="1" noAdjustHandles="1" noChangeArrowheads="1" noChangeShapeType="1" noCrop="1"/>
              </p:cNvPicPr>
              <p:nvPr/>
            </p:nvPicPr>
            <p:blipFill>
              <a:blip r:embed="rId4"/>
              <a:stretch>
                <a:fillRect/>
              </a:stretch>
            </p:blipFill>
            <p:spPr>
              <a:xfrm>
                <a:off x="7799143" y="2558757"/>
                <a:ext cx="3866869" cy="3650184"/>
              </a:xfrm>
              <a:prstGeom prst="rect">
                <a:avLst/>
              </a:prstGeom>
            </p:spPr>
          </p:pic>
        </mc:Fallback>
      </mc:AlternateContent>
    </p:spTree>
    <p:extLst>
      <p:ext uri="{BB962C8B-B14F-4D97-AF65-F5344CB8AC3E}">
        <p14:creationId xmlns:p14="http://schemas.microsoft.com/office/powerpoint/2010/main" val="3497507212"/>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Wood Type</Template>
  <TotalTime>255</TotalTime>
  <Words>1449</Words>
  <Application>Microsoft Office PowerPoint</Application>
  <PresentationFormat>Widescreen</PresentationFormat>
  <Paragraphs>112</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Avenir Next LT Pro</vt:lpstr>
      <vt:lpstr>Calibri</vt:lpstr>
      <vt:lpstr>Custom</vt:lpstr>
      <vt:lpstr>Olist Store Analysis</vt:lpstr>
      <vt:lpstr>Index</vt:lpstr>
      <vt:lpstr>Introduction</vt:lpstr>
      <vt:lpstr>PowerPoint Presentation</vt:lpstr>
      <vt:lpstr>Data Overview</vt:lpstr>
      <vt:lpstr>Data Overview</vt:lpstr>
      <vt:lpstr>Data model:</vt:lpstr>
      <vt:lpstr>Objectives : KPI’s</vt:lpstr>
      <vt:lpstr>Key Performance Indicators (KPI’s):</vt:lpstr>
      <vt:lpstr>Analysis</vt:lpstr>
      <vt:lpstr>Weekday Vs Weekend Payment Statistics ​</vt:lpstr>
      <vt:lpstr>Number of Orders with review score 5 and payment type as credit card.  ​</vt:lpstr>
      <vt:lpstr>Average number of delivery days taken for pet shop  ​</vt:lpstr>
      <vt:lpstr>Average price and payment values from customers of sao paulo city  ​</vt:lpstr>
      <vt:lpstr>Relationship between shipping days Vs review scores  ​</vt:lpstr>
      <vt:lpstr>Dashboard :   ​</vt:lpstr>
      <vt:lpstr>Recommendations and Insights</vt:lpstr>
      <vt:lpstr>Recommendations and Insights</vt:lpstr>
      <vt:lpstr>Recommendations and Insights</vt:lpstr>
      <vt:lpstr>Conclusions</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Rutuja Sonawane</dc:creator>
  <cp:lastModifiedBy>Rutuja Sonawane</cp:lastModifiedBy>
  <cp:revision>1</cp:revision>
  <dcterms:created xsi:type="dcterms:W3CDTF">2024-10-28T09:40:02Z</dcterms:created>
  <dcterms:modified xsi:type="dcterms:W3CDTF">2024-10-28T14:07:58Z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